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82" r:id="rId2"/>
    <p:sldId id="283" r:id="rId3"/>
    <p:sldId id="284" r:id="rId4"/>
    <p:sldId id="261" r:id="rId5"/>
    <p:sldId id="271" r:id="rId6"/>
    <p:sldId id="280" r:id="rId7"/>
    <p:sldId id="285" r:id="rId8"/>
    <p:sldId id="286" r:id="rId9"/>
    <p:sldId id="294" r:id="rId10"/>
    <p:sldId id="297" r:id="rId11"/>
    <p:sldId id="287" r:id="rId12"/>
    <p:sldId id="288" r:id="rId13"/>
    <p:sldId id="295" r:id="rId14"/>
    <p:sldId id="289" r:id="rId15"/>
    <p:sldId id="298" r:id="rId16"/>
    <p:sldId id="290" r:id="rId17"/>
    <p:sldId id="299" r:id="rId18"/>
    <p:sldId id="293" r:id="rId19"/>
    <p:sldId id="291" r:id="rId20"/>
    <p:sldId id="260" r:id="rId21"/>
    <p:sldId id="296" r:id="rId22"/>
    <p:sldId id="259" r:id="rId23"/>
  </p:sldIdLst>
  <p:sldSz cx="18288000" cy="10287000"/>
  <p:notesSz cx="6858000" cy="9144000"/>
  <p:embeddedFontLst>
    <p:embeddedFont>
      <p:font typeface="Barlow Light" panose="00000400000000000000" pitchFamily="2" charset="0"/>
      <p:regular r:id="rId24"/>
      <p:italic r:id="rId25"/>
    </p:embeddedFont>
    <p:embeddedFont>
      <p:font typeface="Calibri" panose="020F0502020204030204" pitchFamily="34" charset="0"/>
      <p:regular r:id="rId26"/>
      <p:bold r:id="rId27"/>
      <p:italic r:id="rId28"/>
      <p:boldItalic r:id="rId29"/>
    </p:embeddedFont>
    <p:embeddedFont>
      <p:font typeface="Calibri Light" panose="020F0302020204030204" pitchFamily="34" charset="0"/>
      <p:regular r:id="rId30"/>
      <p:italic r:id="rId31"/>
    </p:embeddedFont>
    <p:embeddedFont>
      <p:font typeface="Candara Light" panose="020E0502030303020204" pitchFamily="34" charset="0"/>
      <p:regular r:id="rId32"/>
      <p:italic r:id="rId33"/>
    </p:embeddedFont>
    <p:embeddedFont>
      <p:font typeface="Castellar" panose="020A0402060406010301" pitchFamily="18" charset="0"/>
      <p:regular r:id="rId34"/>
    </p:embeddedFont>
    <p:embeddedFont>
      <p:font typeface="Felix Titling" panose="04060505060202020A04" pitchFamily="82" charset="0"/>
      <p:regular r:id="rId35"/>
    </p:embeddedFont>
    <p:embeddedFont>
      <p:font typeface="Footlight MT Light" panose="0204060206030A020304" pitchFamily="18" charset="0"/>
      <p:regular r:id="rId36"/>
    </p:embeddedFont>
    <p:embeddedFont>
      <p:font typeface="Gabriola" panose="04040605051002020D02" pitchFamily="82" charset="0"/>
      <p:regular r:id="rId37"/>
    </p:embeddedFont>
    <p:embeddedFont>
      <p:font typeface="Georgia" panose="02040502050405020303" pitchFamily="18" charset="0"/>
      <p:regular r:id="rId38"/>
      <p:bold r:id="rId39"/>
      <p:italic r:id="rId40"/>
      <p:boldItalic r:id="rId41"/>
    </p:embeddedFont>
    <p:embeddedFont>
      <p:font typeface="HK Grotesk Bold" panose="020B0604020202020204" charset="0"/>
      <p:regular r:id="rId42"/>
    </p:embeddedFont>
    <p:embeddedFont>
      <p:font typeface="HK Grotesk Light" panose="020B0604020202020204" charset="0"/>
      <p:regular r:id="rId43"/>
    </p:embeddedFont>
    <p:embeddedFont>
      <p:font typeface="HK Grotesk Light Bold" panose="020B0604020202020204" charset="0"/>
      <p:regular r:id="rId44"/>
    </p:embeddedFont>
    <p:embeddedFont>
      <p:font typeface="HK Grotesk Medium Bold" panose="020B0604020202020204" charset="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34" autoAdjust="0"/>
    <p:restoredTop sz="94622" autoAdjust="0"/>
  </p:normalViewPr>
  <p:slideViewPr>
    <p:cSldViewPr>
      <p:cViewPr varScale="1">
        <p:scale>
          <a:sx n="57" d="100"/>
          <a:sy n="57" d="100"/>
        </p:scale>
        <p:origin x="605"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mashree" userId="9b17f0a1b3d99e8f" providerId="LiveId" clId="{6605FA3F-E444-49B3-A78E-ABBFC18E8B60}"/>
    <pc:docChg chg="custSel modSld">
      <pc:chgData name="himashree" userId="9b17f0a1b3d99e8f" providerId="LiveId" clId="{6605FA3F-E444-49B3-A78E-ABBFC18E8B60}" dt="2022-02-18T06:22:58.549" v="1" actId="22"/>
      <pc:docMkLst>
        <pc:docMk/>
      </pc:docMkLst>
      <pc:sldChg chg="addSp delSp mod">
        <pc:chgData name="himashree" userId="9b17f0a1b3d99e8f" providerId="LiveId" clId="{6605FA3F-E444-49B3-A78E-ABBFC18E8B60}" dt="2022-02-18T06:22:58.549" v="1" actId="22"/>
        <pc:sldMkLst>
          <pc:docMk/>
          <pc:sldMk cId="453501692" sldId="291"/>
        </pc:sldMkLst>
        <pc:picChg chg="del">
          <ac:chgData name="himashree" userId="9b17f0a1b3d99e8f" providerId="LiveId" clId="{6605FA3F-E444-49B3-A78E-ABBFC18E8B60}" dt="2022-02-18T06:22:57.927" v="0" actId="478"/>
          <ac:picMkLst>
            <pc:docMk/>
            <pc:sldMk cId="453501692" sldId="291"/>
            <ac:picMk id="12" creationId="{DA00E0A0-E2D3-4570-9FD2-CCA85642BF5E}"/>
          </ac:picMkLst>
        </pc:picChg>
        <pc:picChg chg="add">
          <ac:chgData name="himashree" userId="9b17f0a1b3d99e8f" providerId="LiveId" clId="{6605FA3F-E444-49B3-A78E-ABBFC18E8B60}" dt="2022-02-18T06:22:58.549" v="1" actId="22"/>
          <ac:picMkLst>
            <pc:docMk/>
            <pc:sldMk cId="453501692" sldId="291"/>
            <ac:picMk id="15" creationId="{A3D4DE4F-13A5-4FF4-AA1D-4EC5D398124E}"/>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1_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11"/>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F0F0F"/>
          </a:solidFill>
        </p:spPr>
        <p:txBody>
          <a:bodyPr wrap="square" lIns="0" tIns="0" rIns="0" bIns="0" rtlCol="0"/>
          <a:lstStyle/>
          <a:p>
            <a:endParaRPr/>
          </a:p>
        </p:txBody>
      </p:sp>
      <p:sp>
        <p:nvSpPr>
          <p:cNvPr id="2" name="Holder 2"/>
          <p:cNvSpPr>
            <a:spLocks noGrp="1"/>
          </p:cNvSpPr>
          <p:nvPr>
            <p:ph type="ctrTitle"/>
          </p:nvPr>
        </p:nvSpPr>
        <p:spPr>
          <a:xfrm>
            <a:off x="1372139" y="4175787"/>
            <a:ext cx="15543720" cy="78740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2/18/2022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88703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2/18/2022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9.jpeg"/></Relationships>
</file>

<file path=ppt/slides/_rels/slide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9.jpeg"/></Relationships>
</file>

<file path=ppt/slides/_rels/slide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9.jpe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9.jpeg"/></Relationships>
</file>

<file path=ppt/slides/_rels/slide1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9.jpeg"/></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3852" r="11862" b="28906"/>
          <a:stretch>
            <a:fillRect/>
          </a:stretch>
        </p:blipFill>
        <p:spPr>
          <a:xfrm>
            <a:off x="0" y="0"/>
            <a:ext cx="18288000" cy="10287000"/>
          </a:xfrm>
          <a:prstGeom prst="rect">
            <a:avLst/>
          </a:prstGeom>
        </p:spPr>
      </p:pic>
      <p:sp>
        <p:nvSpPr>
          <p:cNvPr id="3" name="AutoShape 3"/>
          <p:cNvSpPr/>
          <p:nvPr/>
        </p:nvSpPr>
        <p:spPr>
          <a:xfrm>
            <a:off x="-5109" y="0"/>
            <a:ext cx="18293109" cy="10327341"/>
          </a:xfrm>
          <a:prstGeom prst="rect">
            <a:avLst/>
          </a:prstGeom>
          <a:solidFill>
            <a:srgbClr val="000000">
              <a:alpha val="74902"/>
            </a:srgbClr>
          </a:solidFill>
        </p:spPr>
        <p:txBody>
          <a:bodyPr/>
          <a:lstStyle/>
          <a:p>
            <a:pPr marL="12700">
              <a:lnSpc>
                <a:spcPct val="100000"/>
              </a:lnSpc>
              <a:spcBef>
                <a:spcPts val="100"/>
              </a:spcBef>
            </a:pPr>
            <a:endParaRPr lang="en-US" sz="1800" b="1" spc="-195" dirty="0">
              <a:solidFill>
                <a:schemeClr val="bg1">
                  <a:lumMod val="65000"/>
                </a:schemeClr>
              </a:solidFill>
              <a:latin typeface="Gabriola" panose="04040605051002020D02" pitchFamily="82" charset="0"/>
              <a:cs typeface="Gill Sans MT"/>
            </a:endParaRPr>
          </a:p>
        </p:txBody>
      </p:sp>
      <p:sp>
        <p:nvSpPr>
          <p:cNvPr id="6" name="TextBox 6"/>
          <p:cNvSpPr txBox="1"/>
          <p:nvPr/>
        </p:nvSpPr>
        <p:spPr>
          <a:xfrm>
            <a:off x="8020501" y="2524851"/>
            <a:ext cx="2246998" cy="271164"/>
          </a:xfrm>
          <a:prstGeom prst="rect">
            <a:avLst/>
          </a:prstGeom>
        </p:spPr>
        <p:txBody>
          <a:bodyPr lIns="0" tIns="0" rIns="0" bIns="0" rtlCol="0" anchor="t">
            <a:spAutoFit/>
          </a:bodyPr>
          <a:lstStyle/>
          <a:p>
            <a:pPr algn="ctr">
              <a:lnSpc>
                <a:spcPts val="2068"/>
              </a:lnSpc>
            </a:pPr>
            <a:endParaRPr lang="en-US" sz="1800" spc="215" dirty="0">
              <a:solidFill>
                <a:srgbClr val="FFFFFF"/>
              </a:solidFill>
              <a:latin typeface="HK Grotesk Bold Bold"/>
            </a:endParaRPr>
          </a:p>
        </p:txBody>
      </p:sp>
      <p:sp>
        <p:nvSpPr>
          <p:cNvPr id="9" name="TextBox 9"/>
          <p:cNvSpPr txBox="1"/>
          <p:nvPr/>
        </p:nvSpPr>
        <p:spPr>
          <a:xfrm>
            <a:off x="3097373" y="1330692"/>
            <a:ext cx="12904626" cy="79008"/>
          </a:xfrm>
          <a:prstGeom prst="rect">
            <a:avLst/>
          </a:prstGeom>
        </p:spPr>
        <p:txBody>
          <a:bodyPr lIns="0" tIns="0" rIns="0" bIns="0" rtlCol="0" anchor="t">
            <a:spAutoFit/>
          </a:bodyPr>
          <a:lstStyle/>
          <a:p>
            <a:pPr algn="ctr">
              <a:lnSpc>
                <a:spcPts val="3919"/>
              </a:lnSpc>
            </a:pPr>
            <a:endParaRPr lang="en-US" sz="2800" dirty="0">
              <a:solidFill>
                <a:srgbClr val="FFFFFF"/>
              </a:solidFill>
              <a:latin typeface="HK Grotesk Light Bold"/>
            </a:endParaRPr>
          </a:p>
        </p:txBody>
      </p:sp>
      <p:sp>
        <p:nvSpPr>
          <p:cNvPr id="20" name="TextBox 13">
            <a:extLst>
              <a:ext uri="{FF2B5EF4-FFF2-40B4-BE49-F238E27FC236}">
                <a16:creationId xmlns:a16="http://schemas.microsoft.com/office/drawing/2014/main" id="{9CC36A99-B7F5-42F2-A8B2-46CC9A0662C0}"/>
              </a:ext>
            </a:extLst>
          </p:cNvPr>
          <p:cNvSpPr txBox="1"/>
          <p:nvPr/>
        </p:nvSpPr>
        <p:spPr>
          <a:xfrm>
            <a:off x="12437735" y="2259206"/>
            <a:ext cx="3001909" cy="357727"/>
          </a:xfrm>
          <a:prstGeom prst="rect">
            <a:avLst/>
          </a:prstGeom>
        </p:spPr>
        <p:txBody>
          <a:bodyPr lIns="0" tIns="0" rIns="0" bIns="0" rtlCol="0" anchor="t">
            <a:spAutoFit/>
          </a:bodyPr>
          <a:lstStyle/>
          <a:p>
            <a:pPr>
              <a:lnSpc>
                <a:spcPts val="2760"/>
              </a:lnSpc>
            </a:pPr>
            <a:endParaRPr lang="en-US" sz="2300" dirty="0">
              <a:solidFill>
                <a:srgbClr val="009490"/>
              </a:solidFill>
              <a:latin typeface="HK Grotesk Medium Bold"/>
            </a:endParaRPr>
          </a:p>
        </p:txBody>
      </p:sp>
      <p:pic>
        <p:nvPicPr>
          <p:cNvPr id="21" name="Picture 20">
            <a:extLst>
              <a:ext uri="{FF2B5EF4-FFF2-40B4-BE49-F238E27FC236}">
                <a16:creationId xmlns:a16="http://schemas.microsoft.com/office/drawing/2014/main" id="{F0E72277-9146-44C6-83D3-31202FC02ED7}"/>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160200" y="264529"/>
            <a:ext cx="9617214" cy="1907444"/>
          </a:xfrm>
          <a:prstGeom prst="rect">
            <a:avLst/>
          </a:prstGeom>
          <a:ln>
            <a:noFill/>
          </a:ln>
          <a:effectLst>
            <a:outerShdw blurRad="292100" dist="139700" dir="2700000" algn="tl" rotWithShape="0">
              <a:srgbClr val="333333">
                <a:alpha val="65000"/>
              </a:srgbClr>
            </a:outerShdw>
            <a:softEdge rad="63500"/>
          </a:effectLst>
        </p:spPr>
      </p:pic>
      <p:sp>
        <p:nvSpPr>
          <p:cNvPr id="22" name="TextBox 21">
            <a:extLst>
              <a:ext uri="{FF2B5EF4-FFF2-40B4-BE49-F238E27FC236}">
                <a16:creationId xmlns:a16="http://schemas.microsoft.com/office/drawing/2014/main" id="{42DD187E-B59A-4A50-863A-B350E2E717E5}"/>
              </a:ext>
            </a:extLst>
          </p:cNvPr>
          <p:cNvSpPr txBox="1"/>
          <p:nvPr/>
        </p:nvSpPr>
        <p:spPr>
          <a:xfrm>
            <a:off x="1023936" y="3497715"/>
            <a:ext cx="15206664" cy="4182363"/>
          </a:xfrm>
          <a:prstGeom prst="rect">
            <a:avLst/>
          </a:prstGeom>
          <a:noFill/>
        </p:spPr>
        <p:txBody>
          <a:bodyPr wrap="square">
            <a:spAutoFit/>
          </a:bodyPr>
          <a:lstStyle/>
          <a:p>
            <a:r>
              <a:rPr lang="en-US" sz="11500" b="1" dirty="0">
                <a:solidFill>
                  <a:schemeClr val="bg1">
                    <a:lumMod val="75000"/>
                  </a:schemeClr>
                </a:solidFill>
                <a:latin typeface="Gabriola" panose="04040605051002020D02" pitchFamily="82" charset="0"/>
              </a:rPr>
              <a:t>CINEMA  TICKET BOOKING </a:t>
            </a:r>
          </a:p>
          <a:p>
            <a:pPr>
              <a:lnSpc>
                <a:spcPct val="150000"/>
              </a:lnSpc>
            </a:pPr>
            <a:r>
              <a:rPr lang="en-US" sz="11500" b="1" dirty="0">
                <a:solidFill>
                  <a:schemeClr val="bg1">
                    <a:lumMod val="75000"/>
                  </a:schemeClr>
                </a:solidFill>
                <a:latin typeface="Gabriola" panose="04040605051002020D02" pitchFamily="82" charset="0"/>
              </a:rPr>
              <a:t> SYSTEM</a:t>
            </a:r>
          </a:p>
        </p:txBody>
      </p:sp>
      <p:sp>
        <p:nvSpPr>
          <p:cNvPr id="11" name="TextBox 10">
            <a:extLst>
              <a:ext uri="{FF2B5EF4-FFF2-40B4-BE49-F238E27FC236}">
                <a16:creationId xmlns:a16="http://schemas.microsoft.com/office/drawing/2014/main" id="{6C667241-2710-4011-B05A-39F32F935BDE}"/>
              </a:ext>
            </a:extLst>
          </p:cNvPr>
          <p:cNvSpPr txBox="1"/>
          <p:nvPr/>
        </p:nvSpPr>
        <p:spPr>
          <a:xfrm>
            <a:off x="7467600" y="7936885"/>
            <a:ext cx="11199469" cy="1754326"/>
          </a:xfrm>
          <a:prstGeom prst="rect">
            <a:avLst/>
          </a:prstGeom>
          <a:noFill/>
        </p:spPr>
        <p:txBody>
          <a:bodyPr wrap="square">
            <a:spAutoFit/>
          </a:bodyPr>
          <a:lstStyle/>
          <a:p>
            <a:r>
              <a:rPr lang="en-US" sz="3600" dirty="0">
                <a:solidFill>
                  <a:schemeClr val="bg1">
                    <a:lumMod val="85000"/>
                  </a:schemeClr>
                </a:solidFill>
                <a:latin typeface="Gabriola" panose="04040605051002020D02" pitchFamily="82" charset="0"/>
              </a:rPr>
              <a:t>       Guided By</a:t>
            </a:r>
          </a:p>
          <a:p>
            <a:endParaRPr lang="en-US" sz="3600" dirty="0">
              <a:solidFill>
                <a:schemeClr val="bg1">
                  <a:lumMod val="85000"/>
                </a:schemeClr>
              </a:solidFill>
              <a:latin typeface="Gabriola" panose="04040605051002020D02" pitchFamily="82" charset="0"/>
            </a:endParaRPr>
          </a:p>
          <a:p>
            <a:r>
              <a:rPr lang="en-US" sz="3600" dirty="0">
                <a:solidFill>
                  <a:schemeClr val="bg1">
                    <a:lumMod val="85000"/>
                  </a:schemeClr>
                </a:solidFill>
                <a:latin typeface="Gabriola" panose="04040605051002020D02" pitchFamily="82" charset="0"/>
              </a:rPr>
              <a:t>Prof .Rajalakshmi . S</a:t>
            </a:r>
          </a:p>
        </p:txBody>
      </p:sp>
      <p:cxnSp>
        <p:nvCxnSpPr>
          <p:cNvPr id="5" name="Straight Connector 4">
            <a:extLst>
              <a:ext uri="{FF2B5EF4-FFF2-40B4-BE49-F238E27FC236}">
                <a16:creationId xmlns:a16="http://schemas.microsoft.com/office/drawing/2014/main" id="{57DD1BF4-54DB-4FE0-AEF3-95C0CF9B6845}"/>
              </a:ext>
            </a:extLst>
          </p:cNvPr>
          <p:cNvCxnSpPr/>
          <p:nvPr/>
        </p:nvCxnSpPr>
        <p:spPr>
          <a:xfrm>
            <a:off x="7620000" y="8825254"/>
            <a:ext cx="264749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348493"/>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55" y="13384"/>
            <a:ext cx="11511523" cy="11511523"/>
          </a:xfrm>
          <a:prstGeom prst="rect">
            <a:avLst/>
          </a:prstGeom>
        </p:spPr>
      </p:pic>
      <p:sp>
        <p:nvSpPr>
          <p:cNvPr id="3" name="AutoShape 3"/>
          <p:cNvSpPr/>
          <p:nvPr/>
        </p:nvSpPr>
        <p:spPr>
          <a:xfrm>
            <a:off x="252867" y="875354"/>
            <a:ext cx="10266296" cy="8554395"/>
          </a:xfrm>
          <a:prstGeom prst="rect">
            <a:avLst/>
          </a:prstGeom>
          <a:solidFill>
            <a:srgbClr val="000000"/>
          </a:solidFill>
        </p:spPr>
        <p:txBody>
          <a:bodyPr/>
          <a:lstStyle/>
          <a:p>
            <a:endParaRPr lang="en-IN" dirty="0"/>
          </a:p>
        </p:txBody>
      </p:sp>
      <p:pic>
        <p:nvPicPr>
          <p:cNvPr id="4" name="Picture 4"/>
          <p:cNvPicPr>
            <a:picLocks noChangeAspect="1"/>
          </p:cNvPicPr>
          <p:nvPr/>
        </p:nvPicPr>
        <p:blipFill>
          <a:blip r:embed="rId4"/>
          <a:srcRect b="6158"/>
          <a:stretch>
            <a:fillRect/>
          </a:stretch>
        </p:blipFill>
        <p:spPr>
          <a:xfrm>
            <a:off x="10979927" y="0"/>
            <a:ext cx="7308073" cy="10287000"/>
          </a:xfrm>
          <a:prstGeom prst="rect">
            <a:avLst/>
          </a:prstGeom>
        </p:spPr>
      </p:pic>
      <p:grpSp>
        <p:nvGrpSpPr>
          <p:cNvPr id="5" name="Group 5"/>
          <p:cNvGrpSpPr/>
          <p:nvPr/>
        </p:nvGrpSpPr>
        <p:grpSpPr>
          <a:xfrm>
            <a:off x="1733954" y="3765544"/>
            <a:ext cx="7532723" cy="2987733"/>
            <a:chOff x="0" y="66675"/>
            <a:chExt cx="10043631" cy="3983643"/>
          </a:xfrm>
        </p:grpSpPr>
        <p:sp>
          <p:nvSpPr>
            <p:cNvPr id="6" name="TextBox 6"/>
            <p:cNvSpPr txBox="1"/>
            <p:nvPr/>
          </p:nvSpPr>
          <p:spPr>
            <a:xfrm>
              <a:off x="0" y="66675"/>
              <a:ext cx="10043631" cy="1538541"/>
            </a:xfrm>
            <a:prstGeom prst="rect">
              <a:avLst/>
            </a:prstGeom>
          </p:spPr>
          <p:txBody>
            <a:bodyPr lIns="0" tIns="0" rIns="0" bIns="0" rtlCol="0" anchor="t">
              <a:spAutoFit/>
            </a:bodyPr>
            <a:lstStyle/>
            <a:p>
              <a:pPr algn="ctr">
                <a:lnSpc>
                  <a:spcPts val="8800"/>
                </a:lnSpc>
              </a:pPr>
              <a:endParaRPr lang="en-US" sz="8000" dirty="0">
                <a:solidFill>
                  <a:srgbClr val="FFFFFF"/>
                </a:solidFill>
                <a:latin typeface="HK Grotesk Bold"/>
              </a:endParaRPr>
            </a:p>
          </p:txBody>
        </p:sp>
        <p:sp>
          <p:nvSpPr>
            <p:cNvPr id="7" name="TextBox 7"/>
            <p:cNvSpPr txBox="1"/>
            <p:nvPr/>
          </p:nvSpPr>
          <p:spPr>
            <a:xfrm>
              <a:off x="0" y="3347646"/>
              <a:ext cx="10043631" cy="702672"/>
            </a:xfrm>
            <a:prstGeom prst="rect">
              <a:avLst/>
            </a:prstGeom>
          </p:spPr>
          <p:txBody>
            <a:bodyPr lIns="0" tIns="0" rIns="0" bIns="0" rtlCol="0" anchor="t">
              <a:spAutoFit/>
            </a:bodyPr>
            <a:lstStyle/>
            <a:p>
              <a:pPr algn="ctr">
                <a:lnSpc>
                  <a:spcPts val="4160"/>
                </a:lnSpc>
              </a:pPr>
              <a:endParaRPr lang="en-US" sz="3200" dirty="0">
                <a:solidFill>
                  <a:srgbClr val="FFFFFF"/>
                </a:solidFill>
                <a:latin typeface="HK Grotesk Light"/>
              </a:endParaRPr>
            </a:p>
          </p:txBody>
        </p:sp>
      </p:grpSp>
      <p:sp>
        <p:nvSpPr>
          <p:cNvPr id="8" name="AutoShape 3">
            <a:extLst>
              <a:ext uri="{FF2B5EF4-FFF2-40B4-BE49-F238E27FC236}">
                <a16:creationId xmlns:a16="http://schemas.microsoft.com/office/drawing/2014/main" id="{B0BD3A38-2B7F-4D4A-863F-CE0C6BBD6ED0}"/>
              </a:ext>
            </a:extLst>
          </p:cNvPr>
          <p:cNvSpPr/>
          <p:nvPr/>
        </p:nvSpPr>
        <p:spPr>
          <a:xfrm>
            <a:off x="10828274" y="-7221"/>
            <a:ext cx="7479943" cy="10268895"/>
          </a:xfrm>
          <a:prstGeom prst="rect">
            <a:avLst/>
          </a:prstGeom>
          <a:solidFill>
            <a:srgbClr val="000000">
              <a:alpha val="74902"/>
            </a:srgbClr>
          </a:solidFill>
        </p:spPr>
        <p:txBody>
          <a:bodyPr/>
          <a:lstStyle/>
          <a:p>
            <a:pPr>
              <a:lnSpc>
                <a:spcPts val="2760"/>
              </a:lnSpc>
            </a:pPr>
            <a:endParaRPr lang="en-US" sz="1800" dirty="0">
              <a:solidFill>
                <a:srgbClr val="009490"/>
              </a:solidFill>
              <a:latin typeface="Gabriola" panose="04040605051002020D02" pitchFamily="82" charset="0"/>
            </a:endParaRPr>
          </a:p>
        </p:txBody>
      </p:sp>
      <p:sp>
        <p:nvSpPr>
          <p:cNvPr id="10" name="AutoShape 3">
            <a:extLst>
              <a:ext uri="{FF2B5EF4-FFF2-40B4-BE49-F238E27FC236}">
                <a16:creationId xmlns:a16="http://schemas.microsoft.com/office/drawing/2014/main" id="{F219CFF3-CB5A-4863-B1E2-563F6D9143BE}"/>
              </a:ext>
            </a:extLst>
          </p:cNvPr>
          <p:cNvSpPr/>
          <p:nvPr/>
        </p:nvSpPr>
        <p:spPr>
          <a:xfrm>
            <a:off x="13447" y="25326"/>
            <a:ext cx="18308217" cy="10294221"/>
          </a:xfrm>
          <a:prstGeom prst="rect">
            <a:avLst/>
          </a:prstGeom>
          <a:solidFill>
            <a:srgbClr val="000000"/>
          </a:solidFill>
        </p:spPr>
        <p:txBody>
          <a:bodyPr/>
          <a:lstStyle/>
          <a:p>
            <a:endParaRPr lang="en-IN" sz="1050" dirty="0">
              <a:solidFill>
                <a:schemeClr val="bg1"/>
              </a:solidFill>
              <a:latin typeface="Felix Titling" panose="04060505060202020A04" pitchFamily="82" charset="0"/>
            </a:endParaRPr>
          </a:p>
        </p:txBody>
      </p:sp>
      <p:sp>
        <p:nvSpPr>
          <p:cNvPr id="13" name="TextBox 12">
            <a:extLst>
              <a:ext uri="{FF2B5EF4-FFF2-40B4-BE49-F238E27FC236}">
                <a16:creationId xmlns:a16="http://schemas.microsoft.com/office/drawing/2014/main" id="{E3C74D88-F784-4CD6-9FDA-FA078C19DE0E}"/>
              </a:ext>
            </a:extLst>
          </p:cNvPr>
          <p:cNvSpPr txBox="1"/>
          <p:nvPr/>
        </p:nvSpPr>
        <p:spPr>
          <a:xfrm>
            <a:off x="5676900" y="732571"/>
            <a:ext cx="6934200" cy="707886"/>
          </a:xfrm>
          <a:prstGeom prst="rect">
            <a:avLst/>
          </a:prstGeom>
          <a:noFill/>
        </p:spPr>
        <p:txBody>
          <a:bodyPr wrap="square" rtlCol="0">
            <a:spAutoFit/>
          </a:bodyPr>
          <a:lstStyle/>
          <a:p>
            <a:r>
              <a:rPr lang="en-US" sz="4000" dirty="0">
                <a:solidFill>
                  <a:schemeClr val="bg1"/>
                </a:solidFill>
                <a:latin typeface="Footlight MT Light" panose="0204060206030A020304" pitchFamily="18" charset="0"/>
              </a:rPr>
              <a:t>LOGIN DETAILS DATABASE</a:t>
            </a:r>
            <a:endParaRPr lang="en-IN" sz="4000" dirty="0">
              <a:solidFill>
                <a:schemeClr val="bg1"/>
              </a:solidFill>
              <a:latin typeface="Footlight MT Light" panose="0204060206030A020304" pitchFamily="18" charset="0"/>
            </a:endParaRPr>
          </a:p>
        </p:txBody>
      </p:sp>
      <p:pic>
        <p:nvPicPr>
          <p:cNvPr id="14" name="Picture 13">
            <a:extLst>
              <a:ext uri="{FF2B5EF4-FFF2-40B4-BE49-F238E27FC236}">
                <a16:creationId xmlns:a16="http://schemas.microsoft.com/office/drawing/2014/main" id="{AF12FAFD-FACB-42AA-95FB-F9DE303AA575}"/>
              </a:ext>
            </a:extLst>
          </p:cNvPr>
          <p:cNvPicPr>
            <a:picLocks noChangeAspect="1"/>
          </p:cNvPicPr>
          <p:nvPr/>
        </p:nvPicPr>
        <p:blipFill>
          <a:blip r:embed="rId5"/>
          <a:stretch>
            <a:fillRect/>
          </a:stretch>
        </p:blipFill>
        <p:spPr>
          <a:xfrm>
            <a:off x="1954934" y="1938552"/>
            <a:ext cx="13715603" cy="6857998"/>
          </a:xfrm>
          <a:prstGeom prst="rect">
            <a:avLst/>
          </a:prstGeom>
          <a:ln w="12700">
            <a:solidFill>
              <a:schemeClr val="bg1"/>
            </a:solidFill>
          </a:ln>
        </p:spPr>
      </p:pic>
    </p:spTree>
    <p:extLst>
      <p:ext uri="{BB962C8B-B14F-4D97-AF65-F5344CB8AC3E}">
        <p14:creationId xmlns:p14="http://schemas.microsoft.com/office/powerpoint/2010/main" val="2502665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55" y="13384"/>
            <a:ext cx="11511523" cy="11511523"/>
          </a:xfrm>
          <a:prstGeom prst="rect">
            <a:avLst/>
          </a:prstGeom>
        </p:spPr>
      </p:pic>
      <p:sp>
        <p:nvSpPr>
          <p:cNvPr id="3" name="AutoShape 3"/>
          <p:cNvSpPr/>
          <p:nvPr/>
        </p:nvSpPr>
        <p:spPr>
          <a:xfrm>
            <a:off x="252867" y="875354"/>
            <a:ext cx="10266296" cy="8554395"/>
          </a:xfrm>
          <a:prstGeom prst="rect">
            <a:avLst/>
          </a:prstGeom>
          <a:solidFill>
            <a:srgbClr val="000000"/>
          </a:solidFill>
        </p:spPr>
        <p:txBody>
          <a:bodyPr/>
          <a:lstStyle/>
          <a:p>
            <a:endParaRPr lang="en-IN" dirty="0"/>
          </a:p>
        </p:txBody>
      </p:sp>
      <p:pic>
        <p:nvPicPr>
          <p:cNvPr id="4" name="Picture 4"/>
          <p:cNvPicPr>
            <a:picLocks noChangeAspect="1"/>
          </p:cNvPicPr>
          <p:nvPr/>
        </p:nvPicPr>
        <p:blipFill>
          <a:blip r:embed="rId4"/>
          <a:srcRect b="6158"/>
          <a:stretch>
            <a:fillRect/>
          </a:stretch>
        </p:blipFill>
        <p:spPr>
          <a:xfrm>
            <a:off x="10979927" y="0"/>
            <a:ext cx="7308073" cy="10287000"/>
          </a:xfrm>
          <a:prstGeom prst="rect">
            <a:avLst/>
          </a:prstGeom>
        </p:spPr>
      </p:pic>
      <p:grpSp>
        <p:nvGrpSpPr>
          <p:cNvPr id="5" name="Group 5"/>
          <p:cNvGrpSpPr/>
          <p:nvPr/>
        </p:nvGrpSpPr>
        <p:grpSpPr>
          <a:xfrm>
            <a:off x="1733954" y="3765544"/>
            <a:ext cx="7532723" cy="2987733"/>
            <a:chOff x="0" y="66675"/>
            <a:chExt cx="10043631" cy="3983643"/>
          </a:xfrm>
        </p:grpSpPr>
        <p:sp>
          <p:nvSpPr>
            <p:cNvPr id="6" name="TextBox 6"/>
            <p:cNvSpPr txBox="1"/>
            <p:nvPr/>
          </p:nvSpPr>
          <p:spPr>
            <a:xfrm>
              <a:off x="0" y="66675"/>
              <a:ext cx="10043631" cy="1538541"/>
            </a:xfrm>
            <a:prstGeom prst="rect">
              <a:avLst/>
            </a:prstGeom>
          </p:spPr>
          <p:txBody>
            <a:bodyPr lIns="0" tIns="0" rIns="0" bIns="0" rtlCol="0" anchor="t">
              <a:spAutoFit/>
            </a:bodyPr>
            <a:lstStyle/>
            <a:p>
              <a:pPr algn="ctr">
                <a:lnSpc>
                  <a:spcPts val="8800"/>
                </a:lnSpc>
              </a:pPr>
              <a:endParaRPr lang="en-US" sz="8000" dirty="0">
                <a:solidFill>
                  <a:srgbClr val="FFFFFF"/>
                </a:solidFill>
                <a:latin typeface="HK Grotesk Bold"/>
              </a:endParaRPr>
            </a:p>
          </p:txBody>
        </p:sp>
        <p:sp>
          <p:nvSpPr>
            <p:cNvPr id="7" name="TextBox 7"/>
            <p:cNvSpPr txBox="1"/>
            <p:nvPr/>
          </p:nvSpPr>
          <p:spPr>
            <a:xfrm>
              <a:off x="0" y="3347646"/>
              <a:ext cx="10043631" cy="702672"/>
            </a:xfrm>
            <a:prstGeom prst="rect">
              <a:avLst/>
            </a:prstGeom>
          </p:spPr>
          <p:txBody>
            <a:bodyPr lIns="0" tIns="0" rIns="0" bIns="0" rtlCol="0" anchor="t">
              <a:spAutoFit/>
            </a:bodyPr>
            <a:lstStyle/>
            <a:p>
              <a:pPr algn="ctr">
                <a:lnSpc>
                  <a:spcPts val="4160"/>
                </a:lnSpc>
              </a:pPr>
              <a:endParaRPr lang="en-US" sz="3200" dirty="0">
                <a:solidFill>
                  <a:srgbClr val="FFFFFF"/>
                </a:solidFill>
                <a:latin typeface="HK Grotesk Light"/>
              </a:endParaRPr>
            </a:p>
          </p:txBody>
        </p:sp>
      </p:grpSp>
      <p:sp>
        <p:nvSpPr>
          <p:cNvPr id="8" name="AutoShape 3">
            <a:extLst>
              <a:ext uri="{FF2B5EF4-FFF2-40B4-BE49-F238E27FC236}">
                <a16:creationId xmlns:a16="http://schemas.microsoft.com/office/drawing/2014/main" id="{B0BD3A38-2B7F-4D4A-863F-CE0C6BBD6ED0}"/>
              </a:ext>
            </a:extLst>
          </p:cNvPr>
          <p:cNvSpPr/>
          <p:nvPr/>
        </p:nvSpPr>
        <p:spPr>
          <a:xfrm>
            <a:off x="10828274" y="-7221"/>
            <a:ext cx="7479943" cy="10268895"/>
          </a:xfrm>
          <a:prstGeom prst="rect">
            <a:avLst/>
          </a:prstGeom>
          <a:solidFill>
            <a:srgbClr val="000000">
              <a:alpha val="74902"/>
            </a:srgbClr>
          </a:solidFill>
        </p:spPr>
        <p:txBody>
          <a:bodyPr/>
          <a:lstStyle/>
          <a:p>
            <a:pPr>
              <a:lnSpc>
                <a:spcPts val="2760"/>
              </a:lnSpc>
            </a:pPr>
            <a:endParaRPr lang="en-US" sz="1800" dirty="0">
              <a:solidFill>
                <a:srgbClr val="009490"/>
              </a:solidFill>
              <a:latin typeface="Gabriola" panose="04040605051002020D02" pitchFamily="82" charset="0"/>
            </a:endParaRPr>
          </a:p>
        </p:txBody>
      </p:sp>
      <p:sp>
        <p:nvSpPr>
          <p:cNvPr id="10" name="AutoShape 3">
            <a:extLst>
              <a:ext uri="{FF2B5EF4-FFF2-40B4-BE49-F238E27FC236}">
                <a16:creationId xmlns:a16="http://schemas.microsoft.com/office/drawing/2014/main" id="{F219CFF3-CB5A-4863-B1E2-563F6D9143BE}"/>
              </a:ext>
            </a:extLst>
          </p:cNvPr>
          <p:cNvSpPr/>
          <p:nvPr/>
        </p:nvSpPr>
        <p:spPr>
          <a:xfrm>
            <a:off x="17929" y="-48235"/>
            <a:ext cx="18308217" cy="10294221"/>
          </a:xfrm>
          <a:prstGeom prst="rect">
            <a:avLst/>
          </a:prstGeom>
          <a:solidFill>
            <a:srgbClr val="000000"/>
          </a:solidFill>
        </p:spPr>
        <p:txBody>
          <a:bodyPr/>
          <a:lstStyle/>
          <a:p>
            <a:pPr>
              <a:lnSpc>
                <a:spcPct val="150000"/>
              </a:lnSpc>
            </a:pPr>
            <a:endParaRPr lang="en-US" sz="1050" dirty="0">
              <a:solidFill>
                <a:srgbClr val="252827"/>
              </a:solidFill>
              <a:latin typeface="Barlow Light"/>
            </a:endParaRPr>
          </a:p>
        </p:txBody>
      </p:sp>
      <p:sp>
        <p:nvSpPr>
          <p:cNvPr id="13" name="TextBox 12">
            <a:extLst>
              <a:ext uri="{FF2B5EF4-FFF2-40B4-BE49-F238E27FC236}">
                <a16:creationId xmlns:a16="http://schemas.microsoft.com/office/drawing/2014/main" id="{E3C74D88-F784-4CD6-9FDA-FA078C19DE0E}"/>
              </a:ext>
            </a:extLst>
          </p:cNvPr>
          <p:cNvSpPr txBox="1"/>
          <p:nvPr/>
        </p:nvSpPr>
        <p:spPr>
          <a:xfrm>
            <a:off x="1143000" y="672775"/>
            <a:ext cx="5486400" cy="707886"/>
          </a:xfrm>
          <a:prstGeom prst="rect">
            <a:avLst/>
          </a:prstGeom>
          <a:noFill/>
        </p:spPr>
        <p:txBody>
          <a:bodyPr wrap="square" rtlCol="0">
            <a:spAutoFit/>
          </a:bodyPr>
          <a:lstStyle/>
          <a:p>
            <a:r>
              <a:rPr lang="en-US" sz="4000" dirty="0">
                <a:solidFill>
                  <a:schemeClr val="bg1"/>
                </a:solidFill>
                <a:latin typeface="Felix Titling" panose="04060505060202020A04" pitchFamily="82" charset="0"/>
              </a:rPr>
              <a:t>BOOK TICKETS page</a:t>
            </a:r>
            <a:endParaRPr lang="en-IN" sz="4000" dirty="0">
              <a:solidFill>
                <a:schemeClr val="bg1"/>
              </a:solidFill>
              <a:latin typeface="Felix Titling" panose="04060505060202020A04" pitchFamily="82" charset="0"/>
            </a:endParaRPr>
          </a:p>
        </p:txBody>
      </p:sp>
      <p:pic>
        <p:nvPicPr>
          <p:cNvPr id="11" name="Picture 10">
            <a:extLst>
              <a:ext uri="{FF2B5EF4-FFF2-40B4-BE49-F238E27FC236}">
                <a16:creationId xmlns:a16="http://schemas.microsoft.com/office/drawing/2014/main" id="{D348E9BE-15B8-41AB-BF16-B67C300BD88A}"/>
              </a:ext>
            </a:extLst>
          </p:cNvPr>
          <p:cNvPicPr>
            <a:picLocks noChangeAspect="1"/>
          </p:cNvPicPr>
          <p:nvPr/>
        </p:nvPicPr>
        <p:blipFill>
          <a:blip r:embed="rId5"/>
          <a:stretch>
            <a:fillRect/>
          </a:stretch>
        </p:blipFill>
        <p:spPr>
          <a:xfrm>
            <a:off x="3321065" y="1957517"/>
            <a:ext cx="11645870" cy="7168193"/>
          </a:xfrm>
          <a:prstGeom prst="rect">
            <a:avLst/>
          </a:prstGeom>
          <a:solidFill>
            <a:srgbClr val="FFFFFF">
              <a:shade val="85000"/>
            </a:srgbClr>
          </a:solidFill>
          <a:ln w="127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99323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55" y="13384"/>
            <a:ext cx="11511523" cy="11511523"/>
          </a:xfrm>
          <a:prstGeom prst="rect">
            <a:avLst/>
          </a:prstGeom>
        </p:spPr>
      </p:pic>
      <p:sp>
        <p:nvSpPr>
          <p:cNvPr id="3" name="AutoShape 3"/>
          <p:cNvSpPr/>
          <p:nvPr/>
        </p:nvSpPr>
        <p:spPr>
          <a:xfrm>
            <a:off x="252867" y="875354"/>
            <a:ext cx="10266296" cy="8554395"/>
          </a:xfrm>
          <a:prstGeom prst="rect">
            <a:avLst/>
          </a:prstGeom>
          <a:solidFill>
            <a:srgbClr val="000000"/>
          </a:solidFill>
        </p:spPr>
        <p:txBody>
          <a:bodyPr/>
          <a:lstStyle/>
          <a:p>
            <a:endParaRPr lang="en-IN" dirty="0"/>
          </a:p>
        </p:txBody>
      </p:sp>
      <p:pic>
        <p:nvPicPr>
          <p:cNvPr id="4" name="Picture 4"/>
          <p:cNvPicPr>
            <a:picLocks noChangeAspect="1"/>
          </p:cNvPicPr>
          <p:nvPr/>
        </p:nvPicPr>
        <p:blipFill>
          <a:blip r:embed="rId4"/>
          <a:srcRect b="6158"/>
          <a:stretch>
            <a:fillRect/>
          </a:stretch>
        </p:blipFill>
        <p:spPr>
          <a:xfrm>
            <a:off x="10979927" y="0"/>
            <a:ext cx="7308073" cy="10287000"/>
          </a:xfrm>
          <a:prstGeom prst="rect">
            <a:avLst/>
          </a:prstGeom>
        </p:spPr>
      </p:pic>
      <p:grpSp>
        <p:nvGrpSpPr>
          <p:cNvPr id="5" name="Group 5"/>
          <p:cNvGrpSpPr/>
          <p:nvPr/>
        </p:nvGrpSpPr>
        <p:grpSpPr>
          <a:xfrm>
            <a:off x="1733954" y="3765544"/>
            <a:ext cx="7532723" cy="2987733"/>
            <a:chOff x="0" y="66675"/>
            <a:chExt cx="10043631" cy="3983643"/>
          </a:xfrm>
        </p:grpSpPr>
        <p:sp>
          <p:nvSpPr>
            <p:cNvPr id="6" name="TextBox 6"/>
            <p:cNvSpPr txBox="1"/>
            <p:nvPr/>
          </p:nvSpPr>
          <p:spPr>
            <a:xfrm>
              <a:off x="0" y="66675"/>
              <a:ext cx="10043631" cy="1538541"/>
            </a:xfrm>
            <a:prstGeom prst="rect">
              <a:avLst/>
            </a:prstGeom>
          </p:spPr>
          <p:txBody>
            <a:bodyPr lIns="0" tIns="0" rIns="0" bIns="0" rtlCol="0" anchor="t">
              <a:spAutoFit/>
            </a:bodyPr>
            <a:lstStyle/>
            <a:p>
              <a:pPr algn="ctr">
                <a:lnSpc>
                  <a:spcPts val="8800"/>
                </a:lnSpc>
              </a:pPr>
              <a:endParaRPr lang="en-US" sz="8000" dirty="0">
                <a:solidFill>
                  <a:srgbClr val="FFFFFF"/>
                </a:solidFill>
                <a:latin typeface="HK Grotesk Bold"/>
              </a:endParaRPr>
            </a:p>
          </p:txBody>
        </p:sp>
        <p:sp>
          <p:nvSpPr>
            <p:cNvPr id="7" name="TextBox 7"/>
            <p:cNvSpPr txBox="1"/>
            <p:nvPr/>
          </p:nvSpPr>
          <p:spPr>
            <a:xfrm>
              <a:off x="0" y="3347646"/>
              <a:ext cx="10043631" cy="702672"/>
            </a:xfrm>
            <a:prstGeom prst="rect">
              <a:avLst/>
            </a:prstGeom>
          </p:spPr>
          <p:txBody>
            <a:bodyPr lIns="0" tIns="0" rIns="0" bIns="0" rtlCol="0" anchor="t">
              <a:spAutoFit/>
            </a:bodyPr>
            <a:lstStyle/>
            <a:p>
              <a:pPr algn="ctr">
                <a:lnSpc>
                  <a:spcPts val="4160"/>
                </a:lnSpc>
              </a:pPr>
              <a:endParaRPr lang="en-US" sz="3200" dirty="0">
                <a:solidFill>
                  <a:srgbClr val="FFFFFF"/>
                </a:solidFill>
                <a:latin typeface="HK Grotesk Light"/>
              </a:endParaRPr>
            </a:p>
          </p:txBody>
        </p:sp>
      </p:grpSp>
      <p:sp>
        <p:nvSpPr>
          <p:cNvPr id="8" name="AutoShape 3">
            <a:extLst>
              <a:ext uri="{FF2B5EF4-FFF2-40B4-BE49-F238E27FC236}">
                <a16:creationId xmlns:a16="http://schemas.microsoft.com/office/drawing/2014/main" id="{B0BD3A38-2B7F-4D4A-863F-CE0C6BBD6ED0}"/>
              </a:ext>
            </a:extLst>
          </p:cNvPr>
          <p:cNvSpPr/>
          <p:nvPr/>
        </p:nvSpPr>
        <p:spPr>
          <a:xfrm>
            <a:off x="10828274" y="-7221"/>
            <a:ext cx="7479943" cy="10268895"/>
          </a:xfrm>
          <a:prstGeom prst="rect">
            <a:avLst/>
          </a:prstGeom>
          <a:solidFill>
            <a:srgbClr val="000000">
              <a:alpha val="74902"/>
            </a:srgbClr>
          </a:solidFill>
        </p:spPr>
        <p:txBody>
          <a:bodyPr/>
          <a:lstStyle/>
          <a:p>
            <a:pPr>
              <a:lnSpc>
                <a:spcPts val="2760"/>
              </a:lnSpc>
            </a:pPr>
            <a:endParaRPr lang="en-US" sz="1800" dirty="0">
              <a:solidFill>
                <a:srgbClr val="009490"/>
              </a:solidFill>
              <a:latin typeface="Gabriola" panose="04040605051002020D02" pitchFamily="82" charset="0"/>
            </a:endParaRPr>
          </a:p>
        </p:txBody>
      </p:sp>
      <p:sp>
        <p:nvSpPr>
          <p:cNvPr id="10" name="AutoShape 3">
            <a:extLst>
              <a:ext uri="{FF2B5EF4-FFF2-40B4-BE49-F238E27FC236}">
                <a16:creationId xmlns:a16="http://schemas.microsoft.com/office/drawing/2014/main" id="{F219CFF3-CB5A-4863-B1E2-563F6D9143BE}"/>
              </a:ext>
            </a:extLst>
          </p:cNvPr>
          <p:cNvSpPr/>
          <p:nvPr/>
        </p:nvSpPr>
        <p:spPr>
          <a:xfrm>
            <a:off x="0" y="-7221"/>
            <a:ext cx="18308217" cy="10294221"/>
          </a:xfrm>
          <a:prstGeom prst="rect">
            <a:avLst/>
          </a:prstGeom>
          <a:solidFill>
            <a:srgbClr val="000000"/>
          </a:solidFill>
        </p:spPr>
        <p:txBody>
          <a:bodyPr/>
          <a:lstStyle/>
          <a:p>
            <a:pPr>
              <a:lnSpc>
                <a:spcPct val="150000"/>
              </a:lnSpc>
            </a:pPr>
            <a:endParaRPr lang="en-US" sz="1050" dirty="0">
              <a:solidFill>
                <a:srgbClr val="252827"/>
              </a:solidFill>
              <a:latin typeface="Barlow Light"/>
            </a:endParaRPr>
          </a:p>
        </p:txBody>
      </p:sp>
      <p:sp>
        <p:nvSpPr>
          <p:cNvPr id="13" name="TextBox 12">
            <a:extLst>
              <a:ext uri="{FF2B5EF4-FFF2-40B4-BE49-F238E27FC236}">
                <a16:creationId xmlns:a16="http://schemas.microsoft.com/office/drawing/2014/main" id="{E3C74D88-F784-4CD6-9FDA-FA078C19DE0E}"/>
              </a:ext>
            </a:extLst>
          </p:cNvPr>
          <p:cNvSpPr txBox="1"/>
          <p:nvPr/>
        </p:nvSpPr>
        <p:spPr>
          <a:xfrm>
            <a:off x="1120587" y="471482"/>
            <a:ext cx="6934200" cy="707886"/>
          </a:xfrm>
          <a:prstGeom prst="rect">
            <a:avLst/>
          </a:prstGeom>
          <a:noFill/>
        </p:spPr>
        <p:txBody>
          <a:bodyPr wrap="square" rtlCol="0">
            <a:spAutoFit/>
          </a:bodyPr>
          <a:lstStyle/>
          <a:p>
            <a:r>
              <a:rPr lang="en-US" sz="4000" dirty="0">
                <a:solidFill>
                  <a:schemeClr val="bg1"/>
                </a:solidFill>
                <a:latin typeface="Felix Titling" panose="04060505060202020A04" pitchFamily="82" charset="0"/>
              </a:rPr>
              <a:t>SEAT AVAILABILITY PAGE</a:t>
            </a:r>
            <a:endParaRPr lang="en-IN" sz="4000" dirty="0">
              <a:solidFill>
                <a:schemeClr val="bg1"/>
              </a:solidFill>
              <a:latin typeface="Felix Titling" panose="04060505060202020A04" pitchFamily="82" charset="0"/>
            </a:endParaRPr>
          </a:p>
        </p:txBody>
      </p:sp>
      <p:pic>
        <p:nvPicPr>
          <p:cNvPr id="11" name="Picture 10">
            <a:extLst>
              <a:ext uri="{FF2B5EF4-FFF2-40B4-BE49-F238E27FC236}">
                <a16:creationId xmlns:a16="http://schemas.microsoft.com/office/drawing/2014/main" id="{F51A70C8-135B-403B-8EC1-1A0EB8D64433}"/>
              </a:ext>
            </a:extLst>
          </p:cNvPr>
          <p:cNvPicPr>
            <a:picLocks noChangeAspect="1"/>
          </p:cNvPicPr>
          <p:nvPr/>
        </p:nvPicPr>
        <p:blipFill>
          <a:blip r:embed="rId5"/>
          <a:stretch>
            <a:fillRect/>
          </a:stretch>
        </p:blipFill>
        <p:spPr>
          <a:xfrm>
            <a:off x="2743200" y="1760785"/>
            <a:ext cx="12231046" cy="7087546"/>
          </a:xfrm>
          <a:prstGeom prst="rect">
            <a:avLst/>
          </a:prstGeom>
          <a:solidFill>
            <a:srgbClr val="FFFFFF">
              <a:shade val="85000"/>
            </a:srgbClr>
          </a:solidFill>
          <a:ln w="12700" cap="sq">
            <a:solidFill>
              <a:schemeClr val="bg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70569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55" y="13384"/>
            <a:ext cx="11511523" cy="11511523"/>
          </a:xfrm>
          <a:prstGeom prst="rect">
            <a:avLst/>
          </a:prstGeom>
        </p:spPr>
      </p:pic>
      <p:sp>
        <p:nvSpPr>
          <p:cNvPr id="3" name="AutoShape 3"/>
          <p:cNvSpPr/>
          <p:nvPr/>
        </p:nvSpPr>
        <p:spPr>
          <a:xfrm>
            <a:off x="252867" y="875354"/>
            <a:ext cx="10266296" cy="8554395"/>
          </a:xfrm>
          <a:prstGeom prst="rect">
            <a:avLst/>
          </a:prstGeom>
          <a:solidFill>
            <a:srgbClr val="000000"/>
          </a:solidFill>
        </p:spPr>
        <p:txBody>
          <a:bodyPr/>
          <a:lstStyle/>
          <a:p>
            <a:endParaRPr lang="en-IN" dirty="0"/>
          </a:p>
        </p:txBody>
      </p:sp>
      <p:pic>
        <p:nvPicPr>
          <p:cNvPr id="4" name="Picture 4"/>
          <p:cNvPicPr>
            <a:picLocks noChangeAspect="1"/>
          </p:cNvPicPr>
          <p:nvPr/>
        </p:nvPicPr>
        <p:blipFill>
          <a:blip r:embed="rId4"/>
          <a:srcRect b="6158"/>
          <a:stretch>
            <a:fillRect/>
          </a:stretch>
        </p:blipFill>
        <p:spPr>
          <a:xfrm>
            <a:off x="10979927" y="0"/>
            <a:ext cx="7308073" cy="10287000"/>
          </a:xfrm>
          <a:prstGeom prst="rect">
            <a:avLst/>
          </a:prstGeom>
        </p:spPr>
      </p:pic>
      <p:grpSp>
        <p:nvGrpSpPr>
          <p:cNvPr id="5" name="Group 5"/>
          <p:cNvGrpSpPr/>
          <p:nvPr/>
        </p:nvGrpSpPr>
        <p:grpSpPr>
          <a:xfrm>
            <a:off x="1733954" y="3765544"/>
            <a:ext cx="7532723" cy="2987733"/>
            <a:chOff x="0" y="66675"/>
            <a:chExt cx="10043631" cy="3983643"/>
          </a:xfrm>
        </p:grpSpPr>
        <p:sp>
          <p:nvSpPr>
            <p:cNvPr id="6" name="TextBox 6"/>
            <p:cNvSpPr txBox="1"/>
            <p:nvPr/>
          </p:nvSpPr>
          <p:spPr>
            <a:xfrm>
              <a:off x="0" y="66675"/>
              <a:ext cx="10043631" cy="1538541"/>
            </a:xfrm>
            <a:prstGeom prst="rect">
              <a:avLst/>
            </a:prstGeom>
          </p:spPr>
          <p:txBody>
            <a:bodyPr lIns="0" tIns="0" rIns="0" bIns="0" rtlCol="0" anchor="t">
              <a:spAutoFit/>
            </a:bodyPr>
            <a:lstStyle/>
            <a:p>
              <a:pPr algn="ctr">
                <a:lnSpc>
                  <a:spcPts val="8800"/>
                </a:lnSpc>
              </a:pPr>
              <a:endParaRPr lang="en-US" sz="8000" dirty="0">
                <a:solidFill>
                  <a:srgbClr val="FFFFFF"/>
                </a:solidFill>
                <a:latin typeface="HK Grotesk Bold"/>
              </a:endParaRPr>
            </a:p>
          </p:txBody>
        </p:sp>
        <p:sp>
          <p:nvSpPr>
            <p:cNvPr id="7" name="TextBox 7"/>
            <p:cNvSpPr txBox="1"/>
            <p:nvPr/>
          </p:nvSpPr>
          <p:spPr>
            <a:xfrm>
              <a:off x="0" y="3347646"/>
              <a:ext cx="10043631" cy="702672"/>
            </a:xfrm>
            <a:prstGeom prst="rect">
              <a:avLst/>
            </a:prstGeom>
          </p:spPr>
          <p:txBody>
            <a:bodyPr lIns="0" tIns="0" rIns="0" bIns="0" rtlCol="0" anchor="t">
              <a:spAutoFit/>
            </a:bodyPr>
            <a:lstStyle/>
            <a:p>
              <a:pPr algn="ctr">
                <a:lnSpc>
                  <a:spcPts val="4160"/>
                </a:lnSpc>
              </a:pPr>
              <a:endParaRPr lang="en-US" sz="3200" dirty="0">
                <a:solidFill>
                  <a:srgbClr val="FFFFFF"/>
                </a:solidFill>
                <a:latin typeface="HK Grotesk Light"/>
              </a:endParaRPr>
            </a:p>
          </p:txBody>
        </p:sp>
      </p:grpSp>
      <p:sp>
        <p:nvSpPr>
          <p:cNvPr id="8" name="AutoShape 3">
            <a:extLst>
              <a:ext uri="{FF2B5EF4-FFF2-40B4-BE49-F238E27FC236}">
                <a16:creationId xmlns:a16="http://schemas.microsoft.com/office/drawing/2014/main" id="{B0BD3A38-2B7F-4D4A-863F-CE0C6BBD6ED0}"/>
              </a:ext>
            </a:extLst>
          </p:cNvPr>
          <p:cNvSpPr/>
          <p:nvPr/>
        </p:nvSpPr>
        <p:spPr>
          <a:xfrm>
            <a:off x="10828274" y="-7221"/>
            <a:ext cx="7479943" cy="10268895"/>
          </a:xfrm>
          <a:prstGeom prst="rect">
            <a:avLst/>
          </a:prstGeom>
          <a:solidFill>
            <a:srgbClr val="000000">
              <a:alpha val="74902"/>
            </a:srgbClr>
          </a:solidFill>
        </p:spPr>
        <p:txBody>
          <a:bodyPr/>
          <a:lstStyle/>
          <a:p>
            <a:pPr>
              <a:lnSpc>
                <a:spcPts val="2760"/>
              </a:lnSpc>
            </a:pPr>
            <a:endParaRPr lang="en-US" sz="1800" dirty="0">
              <a:solidFill>
                <a:srgbClr val="009490"/>
              </a:solidFill>
              <a:latin typeface="Gabriola" panose="04040605051002020D02" pitchFamily="82" charset="0"/>
            </a:endParaRPr>
          </a:p>
        </p:txBody>
      </p:sp>
      <p:sp>
        <p:nvSpPr>
          <p:cNvPr id="10" name="AutoShape 3">
            <a:extLst>
              <a:ext uri="{FF2B5EF4-FFF2-40B4-BE49-F238E27FC236}">
                <a16:creationId xmlns:a16="http://schemas.microsoft.com/office/drawing/2014/main" id="{F219CFF3-CB5A-4863-B1E2-563F6D9143BE}"/>
              </a:ext>
            </a:extLst>
          </p:cNvPr>
          <p:cNvSpPr/>
          <p:nvPr/>
        </p:nvSpPr>
        <p:spPr>
          <a:xfrm>
            <a:off x="22412" y="5440"/>
            <a:ext cx="18308217" cy="10294221"/>
          </a:xfrm>
          <a:prstGeom prst="rect">
            <a:avLst/>
          </a:prstGeom>
          <a:solidFill>
            <a:srgbClr val="000000"/>
          </a:solidFill>
        </p:spPr>
        <p:txBody>
          <a:bodyPr/>
          <a:lstStyle/>
          <a:p>
            <a:pPr>
              <a:lnSpc>
                <a:spcPct val="150000"/>
              </a:lnSpc>
            </a:pPr>
            <a:endParaRPr lang="en-US" sz="1050" dirty="0">
              <a:solidFill>
                <a:srgbClr val="252827"/>
              </a:solidFill>
              <a:latin typeface="Barlow Light"/>
            </a:endParaRPr>
          </a:p>
        </p:txBody>
      </p:sp>
      <p:sp>
        <p:nvSpPr>
          <p:cNvPr id="13" name="TextBox 12">
            <a:extLst>
              <a:ext uri="{FF2B5EF4-FFF2-40B4-BE49-F238E27FC236}">
                <a16:creationId xmlns:a16="http://schemas.microsoft.com/office/drawing/2014/main" id="{E3C74D88-F784-4CD6-9FDA-FA078C19DE0E}"/>
              </a:ext>
            </a:extLst>
          </p:cNvPr>
          <p:cNvSpPr txBox="1"/>
          <p:nvPr/>
        </p:nvSpPr>
        <p:spPr>
          <a:xfrm>
            <a:off x="542323" y="329793"/>
            <a:ext cx="6934200" cy="707886"/>
          </a:xfrm>
          <a:prstGeom prst="rect">
            <a:avLst/>
          </a:prstGeom>
          <a:noFill/>
        </p:spPr>
        <p:txBody>
          <a:bodyPr wrap="square" rtlCol="0">
            <a:spAutoFit/>
          </a:bodyPr>
          <a:lstStyle/>
          <a:p>
            <a:r>
              <a:rPr lang="en-US" sz="4000" dirty="0">
                <a:solidFill>
                  <a:schemeClr val="bg1"/>
                </a:solidFill>
                <a:latin typeface="Felix Titling" panose="04060505060202020A04" pitchFamily="82" charset="0"/>
              </a:rPr>
              <a:t>BOOKING SUMMARY PAGE</a:t>
            </a:r>
            <a:endParaRPr lang="en-IN" sz="4000" dirty="0">
              <a:solidFill>
                <a:schemeClr val="bg1"/>
              </a:solidFill>
              <a:latin typeface="Felix Titling" panose="04060505060202020A04" pitchFamily="82" charset="0"/>
            </a:endParaRPr>
          </a:p>
        </p:txBody>
      </p:sp>
      <p:pic>
        <p:nvPicPr>
          <p:cNvPr id="12" name="Picture 11">
            <a:extLst>
              <a:ext uri="{FF2B5EF4-FFF2-40B4-BE49-F238E27FC236}">
                <a16:creationId xmlns:a16="http://schemas.microsoft.com/office/drawing/2014/main" id="{7F65E5E3-47FC-464E-A8EE-D2CB99E1BC55}"/>
              </a:ext>
            </a:extLst>
          </p:cNvPr>
          <p:cNvPicPr>
            <a:picLocks noChangeAspect="1"/>
          </p:cNvPicPr>
          <p:nvPr/>
        </p:nvPicPr>
        <p:blipFill>
          <a:blip r:embed="rId5"/>
          <a:stretch>
            <a:fillRect/>
          </a:stretch>
        </p:blipFill>
        <p:spPr>
          <a:xfrm>
            <a:off x="3006030" y="1474712"/>
            <a:ext cx="11915173" cy="7898834"/>
          </a:xfrm>
          <a:prstGeom prst="rect">
            <a:avLst/>
          </a:prstGeom>
          <a:solidFill>
            <a:srgbClr val="FFFFFF">
              <a:shade val="85000"/>
            </a:srgbClr>
          </a:solidFill>
          <a:ln w="12700" cap="sq">
            <a:solidFill>
              <a:schemeClr val="bg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29262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55" y="13384"/>
            <a:ext cx="11511523" cy="11511523"/>
          </a:xfrm>
          <a:prstGeom prst="rect">
            <a:avLst/>
          </a:prstGeom>
        </p:spPr>
      </p:pic>
      <p:sp>
        <p:nvSpPr>
          <p:cNvPr id="3" name="AutoShape 3"/>
          <p:cNvSpPr/>
          <p:nvPr/>
        </p:nvSpPr>
        <p:spPr>
          <a:xfrm>
            <a:off x="252867" y="875354"/>
            <a:ext cx="10266296" cy="8554395"/>
          </a:xfrm>
          <a:prstGeom prst="rect">
            <a:avLst/>
          </a:prstGeom>
          <a:solidFill>
            <a:srgbClr val="000000"/>
          </a:solidFill>
        </p:spPr>
        <p:txBody>
          <a:bodyPr/>
          <a:lstStyle/>
          <a:p>
            <a:endParaRPr lang="en-IN" dirty="0"/>
          </a:p>
        </p:txBody>
      </p:sp>
      <p:pic>
        <p:nvPicPr>
          <p:cNvPr id="4" name="Picture 4"/>
          <p:cNvPicPr>
            <a:picLocks noChangeAspect="1"/>
          </p:cNvPicPr>
          <p:nvPr/>
        </p:nvPicPr>
        <p:blipFill>
          <a:blip r:embed="rId4"/>
          <a:srcRect b="6158"/>
          <a:stretch>
            <a:fillRect/>
          </a:stretch>
        </p:blipFill>
        <p:spPr>
          <a:xfrm>
            <a:off x="10979927" y="0"/>
            <a:ext cx="7308073" cy="10287000"/>
          </a:xfrm>
          <a:prstGeom prst="rect">
            <a:avLst/>
          </a:prstGeom>
        </p:spPr>
      </p:pic>
      <p:grpSp>
        <p:nvGrpSpPr>
          <p:cNvPr id="5" name="Group 5"/>
          <p:cNvGrpSpPr/>
          <p:nvPr/>
        </p:nvGrpSpPr>
        <p:grpSpPr>
          <a:xfrm>
            <a:off x="1733954" y="3765544"/>
            <a:ext cx="7532723" cy="2987733"/>
            <a:chOff x="0" y="66675"/>
            <a:chExt cx="10043631" cy="3983643"/>
          </a:xfrm>
        </p:grpSpPr>
        <p:sp>
          <p:nvSpPr>
            <p:cNvPr id="6" name="TextBox 6"/>
            <p:cNvSpPr txBox="1"/>
            <p:nvPr/>
          </p:nvSpPr>
          <p:spPr>
            <a:xfrm>
              <a:off x="0" y="66675"/>
              <a:ext cx="10043631" cy="1538541"/>
            </a:xfrm>
            <a:prstGeom prst="rect">
              <a:avLst/>
            </a:prstGeom>
          </p:spPr>
          <p:txBody>
            <a:bodyPr lIns="0" tIns="0" rIns="0" bIns="0" rtlCol="0" anchor="t">
              <a:spAutoFit/>
            </a:bodyPr>
            <a:lstStyle/>
            <a:p>
              <a:pPr algn="ctr">
                <a:lnSpc>
                  <a:spcPts val="8800"/>
                </a:lnSpc>
              </a:pPr>
              <a:endParaRPr lang="en-US" sz="8000" dirty="0">
                <a:solidFill>
                  <a:srgbClr val="FFFFFF"/>
                </a:solidFill>
                <a:latin typeface="HK Grotesk Bold"/>
              </a:endParaRPr>
            </a:p>
          </p:txBody>
        </p:sp>
        <p:sp>
          <p:nvSpPr>
            <p:cNvPr id="7" name="TextBox 7"/>
            <p:cNvSpPr txBox="1"/>
            <p:nvPr/>
          </p:nvSpPr>
          <p:spPr>
            <a:xfrm>
              <a:off x="0" y="3347646"/>
              <a:ext cx="10043631" cy="702672"/>
            </a:xfrm>
            <a:prstGeom prst="rect">
              <a:avLst/>
            </a:prstGeom>
          </p:spPr>
          <p:txBody>
            <a:bodyPr lIns="0" tIns="0" rIns="0" bIns="0" rtlCol="0" anchor="t">
              <a:spAutoFit/>
            </a:bodyPr>
            <a:lstStyle/>
            <a:p>
              <a:pPr algn="ctr">
                <a:lnSpc>
                  <a:spcPts val="4160"/>
                </a:lnSpc>
              </a:pPr>
              <a:endParaRPr lang="en-US" sz="3200" dirty="0">
                <a:solidFill>
                  <a:srgbClr val="FFFFFF"/>
                </a:solidFill>
                <a:latin typeface="HK Grotesk Light"/>
              </a:endParaRPr>
            </a:p>
          </p:txBody>
        </p:sp>
      </p:grpSp>
      <p:sp>
        <p:nvSpPr>
          <p:cNvPr id="8" name="AutoShape 3">
            <a:extLst>
              <a:ext uri="{FF2B5EF4-FFF2-40B4-BE49-F238E27FC236}">
                <a16:creationId xmlns:a16="http://schemas.microsoft.com/office/drawing/2014/main" id="{B0BD3A38-2B7F-4D4A-863F-CE0C6BBD6ED0}"/>
              </a:ext>
            </a:extLst>
          </p:cNvPr>
          <p:cNvSpPr/>
          <p:nvPr/>
        </p:nvSpPr>
        <p:spPr>
          <a:xfrm>
            <a:off x="10828274" y="-7221"/>
            <a:ext cx="7479943" cy="10268895"/>
          </a:xfrm>
          <a:prstGeom prst="rect">
            <a:avLst/>
          </a:prstGeom>
          <a:solidFill>
            <a:srgbClr val="000000">
              <a:alpha val="74902"/>
            </a:srgbClr>
          </a:solidFill>
        </p:spPr>
        <p:txBody>
          <a:bodyPr/>
          <a:lstStyle/>
          <a:p>
            <a:pPr>
              <a:lnSpc>
                <a:spcPts val="2760"/>
              </a:lnSpc>
            </a:pPr>
            <a:endParaRPr lang="en-US" sz="1800" dirty="0">
              <a:solidFill>
                <a:srgbClr val="009490"/>
              </a:solidFill>
              <a:latin typeface="Gabriola" panose="04040605051002020D02" pitchFamily="82" charset="0"/>
            </a:endParaRPr>
          </a:p>
        </p:txBody>
      </p:sp>
      <p:sp>
        <p:nvSpPr>
          <p:cNvPr id="10" name="AutoShape 3">
            <a:extLst>
              <a:ext uri="{FF2B5EF4-FFF2-40B4-BE49-F238E27FC236}">
                <a16:creationId xmlns:a16="http://schemas.microsoft.com/office/drawing/2014/main" id="{F219CFF3-CB5A-4863-B1E2-563F6D9143BE}"/>
              </a:ext>
            </a:extLst>
          </p:cNvPr>
          <p:cNvSpPr/>
          <p:nvPr/>
        </p:nvSpPr>
        <p:spPr>
          <a:xfrm>
            <a:off x="0" y="-20605"/>
            <a:ext cx="18308217" cy="10294221"/>
          </a:xfrm>
          <a:prstGeom prst="rect">
            <a:avLst/>
          </a:prstGeom>
          <a:solidFill>
            <a:srgbClr val="000000"/>
          </a:solidFill>
        </p:spPr>
        <p:txBody>
          <a:bodyPr/>
          <a:lstStyle/>
          <a:p>
            <a:pPr>
              <a:lnSpc>
                <a:spcPct val="150000"/>
              </a:lnSpc>
            </a:pPr>
            <a:endParaRPr lang="en-US" sz="1050" b="1" dirty="0">
              <a:solidFill>
                <a:srgbClr val="252827"/>
              </a:solidFill>
              <a:latin typeface="Barlow Light"/>
            </a:endParaRPr>
          </a:p>
        </p:txBody>
      </p:sp>
      <p:sp>
        <p:nvSpPr>
          <p:cNvPr id="13" name="TextBox 12">
            <a:extLst>
              <a:ext uri="{FF2B5EF4-FFF2-40B4-BE49-F238E27FC236}">
                <a16:creationId xmlns:a16="http://schemas.microsoft.com/office/drawing/2014/main" id="{E3C74D88-F784-4CD6-9FDA-FA078C19DE0E}"/>
              </a:ext>
            </a:extLst>
          </p:cNvPr>
          <p:cNvSpPr txBox="1"/>
          <p:nvPr/>
        </p:nvSpPr>
        <p:spPr>
          <a:xfrm>
            <a:off x="991374" y="886822"/>
            <a:ext cx="8610600" cy="707886"/>
          </a:xfrm>
          <a:prstGeom prst="rect">
            <a:avLst/>
          </a:prstGeom>
          <a:noFill/>
        </p:spPr>
        <p:txBody>
          <a:bodyPr wrap="square" rtlCol="0">
            <a:spAutoFit/>
          </a:bodyPr>
          <a:lstStyle/>
          <a:p>
            <a:r>
              <a:rPr lang="en-US" sz="4000" dirty="0">
                <a:solidFill>
                  <a:schemeClr val="bg1"/>
                </a:solidFill>
                <a:latin typeface="Felix Titling" panose="04060505060202020A04" pitchFamily="82" charset="0"/>
              </a:rPr>
              <a:t>PAYMENT PAGE</a:t>
            </a:r>
            <a:endParaRPr lang="en-IN" sz="4000" dirty="0">
              <a:solidFill>
                <a:schemeClr val="bg1"/>
              </a:solidFill>
              <a:latin typeface="Felix Titling" panose="04060505060202020A04" pitchFamily="82" charset="0"/>
            </a:endParaRPr>
          </a:p>
        </p:txBody>
      </p:sp>
      <p:pic>
        <p:nvPicPr>
          <p:cNvPr id="20" name="Picture 19">
            <a:extLst>
              <a:ext uri="{FF2B5EF4-FFF2-40B4-BE49-F238E27FC236}">
                <a16:creationId xmlns:a16="http://schemas.microsoft.com/office/drawing/2014/main" id="{78506AC7-18DF-4C1E-8A9E-6EED8A9EAF13}"/>
              </a:ext>
            </a:extLst>
          </p:cNvPr>
          <p:cNvPicPr>
            <a:picLocks noChangeAspect="1"/>
          </p:cNvPicPr>
          <p:nvPr/>
        </p:nvPicPr>
        <p:blipFill>
          <a:blip r:embed="rId5"/>
          <a:stretch>
            <a:fillRect/>
          </a:stretch>
        </p:blipFill>
        <p:spPr>
          <a:xfrm>
            <a:off x="9074103" y="4497562"/>
            <a:ext cx="7479943" cy="4511430"/>
          </a:xfrm>
          <a:prstGeom prst="rect">
            <a:avLst/>
          </a:prstGeom>
          <a:ln w="12700">
            <a:solidFill>
              <a:schemeClr val="bg1"/>
            </a:solidFill>
          </a:ln>
        </p:spPr>
      </p:pic>
      <p:pic>
        <p:nvPicPr>
          <p:cNvPr id="22" name="Picture 21">
            <a:extLst>
              <a:ext uri="{FF2B5EF4-FFF2-40B4-BE49-F238E27FC236}">
                <a16:creationId xmlns:a16="http://schemas.microsoft.com/office/drawing/2014/main" id="{70EF278B-262B-4827-9008-E7DB83EC8D37}"/>
              </a:ext>
            </a:extLst>
          </p:cNvPr>
          <p:cNvPicPr>
            <a:picLocks noChangeAspect="1"/>
          </p:cNvPicPr>
          <p:nvPr/>
        </p:nvPicPr>
        <p:blipFill>
          <a:blip r:embed="rId6"/>
          <a:stretch>
            <a:fillRect/>
          </a:stretch>
        </p:blipFill>
        <p:spPr>
          <a:xfrm>
            <a:off x="1389727" y="2086781"/>
            <a:ext cx="6883605" cy="4511431"/>
          </a:xfrm>
          <a:prstGeom prst="rect">
            <a:avLst/>
          </a:prstGeom>
          <a:ln w="12700">
            <a:solidFill>
              <a:schemeClr val="bg1">
                <a:lumMod val="95000"/>
              </a:schemeClr>
            </a:solidFill>
          </a:ln>
        </p:spPr>
      </p:pic>
      <p:sp>
        <p:nvSpPr>
          <p:cNvPr id="9" name="TextBox 8">
            <a:extLst>
              <a:ext uri="{FF2B5EF4-FFF2-40B4-BE49-F238E27FC236}">
                <a16:creationId xmlns:a16="http://schemas.microsoft.com/office/drawing/2014/main" id="{B93BF5B8-0E40-4457-BBB5-A11D7125CDA1}"/>
              </a:ext>
            </a:extLst>
          </p:cNvPr>
          <p:cNvSpPr txBox="1"/>
          <p:nvPr/>
        </p:nvSpPr>
        <p:spPr>
          <a:xfrm>
            <a:off x="9266677" y="9258300"/>
            <a:ext cx="6430523" cy="381000"/>
          </a:xfrm>
          <a:prstGeom prst="rect">
            <a:avLst/>
          </a:prstGeom>
          <a:noFill/>
        </p:spPr>
        <p:txBody>
          <a:bodyPr wrap="square" rtlCol="0">
            <a:spAutoFit/>
          </a:bodyPr>
          <a:lstStyle/>
          <a:p>
            <a:endParaRPr lang="en-IN" dirty="0"/>
          </a:p>
        </p:txBody>
      </p:sp>
      <p:sp>
        <p:nvSpPr>
          <p:cNvPr id="11" name="TextBox 10">
            <a:extLst>
              <a:ext uri="{FF2B5EF4-FFF2-40B4-BE49-F238E27FC236}">
                <a16:creationId xmlns:a16="http://schemas.microsoft.com/office/drawing/2014/main" id="{C856C5E6-C8A5-4576-862F-984DE99E140B}"/>
              </a:ext>
            </a:extLst>
          </p:cNvPr>
          <p:cNvSpPr txBox="1"/>
          <p:nvPr/>
        </p:nvSpPr>
        <p:spPr>
          <a:xfrm>
            <a:off x="1733954" y="7734300"/>
            <a:ext cx="6800446" cy="646331"/>
          </a:xfrm>
          <a:prstGeom prst="rect">
            <a:avLst/>
          </a:prstGeom>
          <a:noFill/>
        </p:spPr>
        <p:txBody>
          <a:bodyPr wrap="square" rtlCol="0">
            <a:spAutoFit/>
          </a:bodyPr>
          <a:lstStyle/>
          <a:p>
            <a:r>
              <a:rPr lang="en-IN" dirty="0">
                <a:solidFill>
                  <a:schemeClr val="bg1"/>
                </a:solidFill>
              </a:rPr>
              <a:t>Once the user enters his/her payment details, their names along with the </a:t>
            </a:r>
            <a:r>
              <a:rPr lang="en-IN">
                <a:solidFill>
                  <a:schemeClr val="bg1"/>
                </a:solidFill>
              </a:rPr>
              <a:t>current payment </a:t>
            </a:r>
            <a:r>
              <a:rPr lang="en-IN" dirty="0">
                <a:solidFill>
                  <a:schemeClr val="bg1"/>
                </a:solidFill>
              </a:rPr>
              <a:t>date is stored in </a:t>
            </a:r>
            <a:r>
              <a:rPr lang="en-IN">
                <a:solidFill>
                  <a:schemeClr val="bg1"/>
                </a:solidFill>
              </a:rPr>
              <a:t>the database.</a:t>
            </a:r>
            <a:endParaRPr lang="en-IN" dirty="0">
              <a:solidFill>
                <a:schemeClr val="bg1"/>
              </a:solidFill>
            </a:endParaRPr>
          </a:p>
        </p:txBody>
      </p:sp>
    </p:spTree>
    <p:extLst>
      <p:ext uri="{BB962C8B-B14F-4D97-AF65-F5344CB8AC3E}">
        <p14:creationId xmlns:p14="http://schemas.microsoft.com/office/powerpoint/2010/main" val="285102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55" y="13384"/>
            <a:ext cx="11511523" cy="11511523"/>
          </a:xfrm>
          <a:prstGeom prst="rect">
            <a:avLst/>
          </a:prstGeom>
        </p:spPr>
      </p:pic>
      <p:sp>
        <p:nvSpPr>
          <p:cNvPr id="3" name="AutoShape 3"/>
          <p:cNvSpPr/>
          <p:nvPr/>
        </p:nvSpPr>
        <p:spPr>
          <a:xfrm>
            <a:off x="252867" y="875354"/>
            <a:ext cx="10266296" cy="8554395"/>
          </a:xfrm>
          <a:prstGeom prst="rect">
            <a:avLst/>
          </a:prstGeom>
          <a:solidFill>
            <a:srgbClr val="000000"/>
          </a:solidFill>
        </p:spPr>
        <p:txBody>
          <a:bodyPr/>
          <a:lstStyle/>
          <a:p>
            <a:endParaRPr lang="en-IN" dirty="0"/>
          </a:p>
        </p:txBody>
      </p:sp>
      <p:pic>
        <p:nvPicPr>
          <p:cNvPr id="4" name="Picture 4"/>
          <p:cNvPicPr>
            <a:picLocks noChangeAspect="1"/>
          </p:cNvPicPr>
          <p:nvPr/>
        </p:nvPicPr>
        <p:blipFill>
          <a:blip r:embed="rId4"/>
          <a:srcRect b="6158"/>
          <a:stretch>
            <a:fillRect/>
          </a:stretch>
        </p:blipFill>
        <p:spPr>
          <a:xfrm>
            <a:off x="10979927" y="0"/>
            <a:ext cx="7308073" cy="10287000"/>
          </a:xfrm>
          <a:prstGeom prst="rect">
            <a:avLst/>
          </a:prstGeom>
        </p:spPr>
      </p:pic>
      <p:grpSp>
        <p:nvGrpSpPr>
          <p:cNvPr id="5" name="Group 5"/>
          <p:cNvGrpSpPr/>
          <p:nvPr/>
        </p:nvGrpSpPr>
        <p:grpSpPr>
          <a:xfrm>
            <a:off x="1733954" y="3765544"/>
            <a:ext cx="7532723" cy="2987733"/>
            <a:chOff x="0" y="66675"/>
            <a:chExt cx="10043631" cy="3983643"/>
          </a:xfrm>
        </p:grpSpPr>
        <p:sp>
          <p:nvSpPr>
            <p:cNvPr id="6" name="TextBox 6"/>
            <p:cNvSpPr txBox="1"/>
            <p:nvPr/>
          </p:nvSpPr>
          <p:spPr>
            <a:xfrm>
              <a:off x="0" y="66675"/>
              <a:ext cx="10043631" cy="1538541"/>
            </a:xfrm>
            <a:prstGeom prst="rect">
              <a:avLst/>
            </a:prstGeom>
          </p:spPr>
          <p:txBody>
            <a:bodyPr lIns="0" tIns="0" rIns="0" bIns="0" rtlCol="0" anchor="t">
              <a:spAutoFit/>
            </a:bodyPr>
            <a:lstStyle/>
            <a:p>
              <a:pPr algn="ctr">
                <a:lnSpc>
                  <a:spcPts val="8800"/>
                </a:lnSpc>
              </a:pPr>
              <a:endParaRPr lang="en-US" sz="8000" dirty="0">
                <a:solidFill>
                  <a:srgbClr val="FFFFFF"/>
                </a:solidFill>
                <a:latin typeface="HK Grotesk Bold"/>
              </a:endParaRPr>
            </a:p>
          </p:txBody>
        </p:sp>
        <p:sp>
          <p:nvSpPr>
            <p:cNvPr id="7" name="TextBox 7"/>
            <p:cNvSpPr txBox="1"/>
            <p:nvPr/>
          </p:nvSpPr>
          <p:spPr>
            <a:xfrm>
              <a:off x="0" y="3347646"/>
              <a:ext cx="10043631" cy="702672"/>
            </a:xfrm>
            <a:prstGeom prst="rect">
              <a:avLst/>
            </a:prstGeom>
          </p:spPr>
          <p:txBody>
            <a:bodyPr lIns="0" tIns="0" rIns="0" bIns="0" rtlCol="0" anchor="t">
              <a:spAutoFit/>
            </a:bodyPr>
            <a:lstStyle/>
            <a:p>
              <a:pPr algn="ctr">
                <a:lnSpc>
                  <a:spcPts val="4160"/>
                </a:lnSpc>
              </a:pPr>
              <a:endParaRPr lang="en-US" sz="3200" dirty="0">
                <a:solidFill>
                  <a:srgbClr val="FFFFFF"/>
                </a:solidFill>
                <a:latin typeface="HK Grotesk Light"/>
              </a:endParaRPr>
            </a:p>
          </p:txBody>
        </p:sp>
      </p:grpSp>
      <p:sp>
        <p:nvSpPr>
          <p:cNvPr id="8" name="AutoShape 3">
            <a:extLst>
              <a:ext uri="{FF2B5EF4-FFF2-40B4-BE49-F238E27FC236}">
                <a16:creationId xmlns:a16="http://schemas.microsoft.com/office/drawing/2014/main" id="{B0BD3A38-2B7F-4D4A-863F-CE0C6BBD6ED0}"/>
              </a:ext>
            </a:extLst>
          </p:cNvPr>
          <p:cNvSpPr/>
          <p:nvPr/>
        </p:nvSpPr>
        <p:spPr>
          <a:xfrm>
            <a:off x="10828274" y="-7221"/>
            <a:ext cx="7479943" cy="10268895"/>
          </a:xfrm>
          <a:prstGeom prst="rect">
            <a:avLst/>
          </a:prstGeom>
          <a:solidFill>
            <a:srgbClr val="000000">
              <a:alpha val="74902"/>
            </a:srgbClr>
          </a:solidFill>
        </p:spPr>
        <p:txBody>
          <a:bodyPr/>
          <a:lstStyle/>
          <a:p>
            <a:pPr>
              <a:lnSpc>
                <a:spcPts val="2760"/>
              </a:lnSpc>
            </a:pPr>
            <a:endParaRPr lang="en-US" sz="1800" dirty="0">
              <a:solidFill>
                <a:srgbClr val="009490"/>
              </a:solidFill>
              <a:latin typeface="Gabriola" panose="04040605051002020D02" pitchFamily="82" charset="0"/>
            </a:endParaRPr>
          </a:p>
        </p:txBody>
      </p:sp>
      <p:sp>
        <p:nvSpPr>
          <p:cNvPr id="10" name="AutoShape 3">
            <a:extLst>
              <a:ext uri="{FF2B5EF4-FFF2-40B4-BE49-F238E27FC236}">
                <a16:creationId xmlns:a16="http://schemas.microsoft.com/office/drawing/2014/main" id="{F219CFF3-CB5A-4863-B1E2-563F6D9143BE}"/>
              </a:ext>
            </a:extLst>
          </p:cNvPr>
          <p:cNvSpPr/>
          <p:nvPr/>
        </p:nvSpPr>
        <p:spPr>
          <a:xfrm>
            <a:off x="0" y="-7221"/>
            <a:ext cx="18308217" cy="10294221"/>
          </a:xfrm>
          <a:prstGeom prst="rect">
            <a:avLst/>
          </a:prstGeom>
          <a:solidFill>
            <a:srgbClr val="000000"/>
          </a:solidFill>
        </p:spPr>
        <p:txBody>
          <a:bodyPr/>
          <a:lstStyle/>
          <a:p>
            <a:pPr>
              <a:lnSpc>
                <a:spcPct val="150000"/>
              </a:lnSpc>
            </a:pPr>
            <a:endParaRPr lang="en-US" sz="1050" b="1" dirty="0">
              <a:solidFill>
                <a:srgbClr val="252827"/>
              </a:solidFill>
              <a:latin typeface="Barlow Light"/>
            </a:endParaRPr>
          </a:p>
        </p:txBody>
      </p:sp>
      <p:sp>
        <p:nvSpPr>
          <p:cNvPr id="13" name="TextBox 12">
            <a:extLst>
              <a:ext uri="{FF2B5EF4-FFF2-40B4-BE49-F238E27FC236}">
                <a16:creationId xmlns:a16="http://schemas.microsoft.com/office/drawing/2014/main" id="{E3C74D88-F784-4CD6-9FDA-FA078C19DE0E}"/>
              </a:ext>
            </a:extLst>
          </p:cNvPr>
          <p:cNvSpPr txBox="1"/>
          <p:nvPr/>
        </p:nvSpPr>
        <p:spPr>
          <a:xfrm>
            <a:off x="1450716" y="853741"/>
            <a:ext cx="8610600" cy="707886"/>
          </a:xfrm>
          <a:prstGeom prst="rect">
            <a:avLst/>
          </a:prstGeom>
          <a:noFill/>
        </p:spPr>
        <p:txBody>
          <a:bodyPr wrap="square" rtlCol="0">
            <a:spAutoFit/>
          </a:bodyPr>
          <a:lstStyle/>
          <a:p>
            <a:r>
              <a:rPr lang="en-US" sz="4000" dirty="0">
                <a:solidFill>
                  <a:schemeClr val="bg1"/>
                </a:solidFill>
                <a:latin typeface="Felix Titling" panose="04060505060202020A04" pitchFamily="82" charset="0"/>
              </a:rPr>
              <a:t>PAYMENT details database</a:t>
            </a:r>
            <a:endParaRPr lang="en-IN" sz="4000" dirty="0">
              <a:solidFill>
                <a:schemeClr val="bg1"/>
              </a:solidFill>
              <a:latin typeface="Felix Titling" panose="04060505060202020A04" pitchFamily="82" charset="0"/>
            </a:endParaRPr>
          </a:p>
        </p:txBody>
      </p:sp>
      <p:pic>
        <p:nvPicPr>
          <p:cNvPr id="18" name="Picture 17">
            <a:extLst>
              <a:ext uri="{FF2B5EF4-FFF2-40B4-BE49-F238E27FC236}">
                <a16:creationId xmlns:a16="http://schemas.microsoft.com/office/drawing/2014/main" id="{900E8A86-D07A-4CB0-9718-5825FB73EB4D}"/>
              </a:ext>
            </a:extLst>
          </p:cNvPr>
          <p:cNvPicPr>
            <a:picLocks noChangeAspect="1"/>
          </p:cNvPicPr>
          <p:nvPr/>
        </p:nvPicPr>
        <p:blipFill>
          <a:blip r:embed="rId5"/>
          <a:stretch>
            <a:fillRect/>
          </a:stretch>
        </p:blipFill>
        <p:spPr>
          <a:xfrm>
            <a:off x="3369810" y="2142888"/>
            <a:ext cx="11277600" cy="6705600"/>
          </a:xfrm>
          <a:prstGeom prst="rect">
            <a:avLst/>
          </a:prstGeom>
        </p:spPr>
      </p:pic>
    </p:spTree>
    <p:extLst>
      <p:ext uri="{BB962C8B-B14F-4D97-AF65-F5344CB8AC3E}">
        <p14:creationId xmlns:p14="http://schemas.microsoft.com/office/powerpoint/2010/main" val="2289077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55" y="13384"/>
            <a:ext cx="11511523" cy="11511523"/>
          </a:xfrm>
          <a:prstGeom prst="rect">
            <a:avLst/>
          </a:prstGeom>
        </p:spPr>
      </p:pic>
      <p:sp>
        <p:nvSpPr>
          <p:cNvPr id="3" name="AutoShape 3"/>
          <p:cNvSpPr/>
          <p:nvPr/>
        </p:nvSpPr>
        <p:spPr>
          <a:xfrm>
            <a:off x="252867" y="875354"/>
            <a:ext cx="10266296" cy="8554395"/>
          </a:xfrm>
          <a:prstGeom prst="rect">
            <a:avLst/>
          </a:prstGeom>
          <a:solidFill>
            <a:srgbClr val="000000"/>
          </a:solidFill>
        </p:spPr>
        <p:txBody>
          <a:bodyPr/>
          <a:lstStyle/>
          <a:p>
            <a:endParaRPr lang="en-IN" dirty="0"/>
          </a:p>
        </p:txBody>
      </p:sp>
      <p:pic>
        <p:nvPicPr>
          <p:cNvPr id="4" name="Picture 4"/>
          <p:cNvPicPr>
            <a:picLocks noChangeAspect="1"/>
          </p:cNvPicPr>
          <p:nvPr/>
        </p:nvPicPr>
        <p:blipFill>
          <a:blip r:embed="rId4"/>
          <a:srcRect b="6158"/>
          <a:stretch>
            <a:fillRect/>
          </a:stretch>
        </p:blipFill>
        <p:spPr>
          <a:xfrm>
            <a:off x="10979927" y="0"/>
            <a:ext cx="7308073" cy="10287000"/>
          </a:xfrm>
          <a:prstGeom prst="rect">
            <a:avLst/>
          </a:prstGeom>
        </p:spPr>
      </p:pic>
      <p:grpSp>
        <p:nvGrpSpPr>
          <p:cNvPr id="5" name="Group 5"/>
          <p:cNvGrpSpPr/>
          <p:nvPr/>
        </p:nvGrpSpPr>
        <p:grpSpPr>
          <a:xfrm>
            <a:off x="1733954" y="3765544"/>
            <a:ext cx="7532723" cy="2987733"/>
            <a:chOff x="0" y="66675"/>
            <a:chExt cx="10043631" cy="3983643"/>
          </a:xfrm>
        </p:grpSpPr>
        <p:sp>
          <p:nvSpPr>
            <p:cNvPr id="6" name="TextBox 6"/>
            <p:cNvSpPr txBox="1"/>
            <p:nvPr/>
          </p:nvSpPr>
          <p:spPr>
            <a:xfrm>
              <a:off x="0" y="66675"/>
              <a:ext cx="10043631" cy="1538541"/>
            </a:xfrm>
            <a:prstGeom prst="rect">
              <a:avLst/>
            </a:prstGeom>
          </p:spPr>
          <p:txBody>
            <a:bodyPr lIns="0" tIns="0" rIns="0" bIns="0" rtlCol="0" anchor="t">
              <a:spAutoFit/>
            </a:bodyPr>
            <a:lstStyle/>
            <a:p>
              <a:pPr algn="ctr">
                <a:lnSpc>
                  <a:spcPts val="8800"/>
                </a:lnSpc>
              </a:pPr>
              <a:endParaRPr lang="en-US" sz="8000" dirty="0">
                <a:solidFill>
                  <a:srgbClr val="FFFFFF"/>
                </a:solidFill>
                <a:latin typeface="HK Grotesk Bold"/>
              </a:endParaRPr>
            </a:p>
          </p:txBody>
        </p:sp>
        <p:sp>
          <p:nvSpPr>
            <p:cNvPr id="7" name="TextBox 7"/>
            <p:cNvSpPr txBox="1"/>
            <p:nvPr/>
          </p:nvSpPr>
          <p:spPr>
            <a:xfrm>
              <a:off x="0" y="3347646"/>
              <a:ext cx="10043631" cy="702672"/>
            </a:xfrm>
            <a:prstGeom prst="rect">
              <a:avLst/>
            </a:prstGeom>
          </p:spPr>
          <p:txBody>
            <a:bodyPr lIns="0" tIns="0" rIns="0" bIns="0" rtlCol="0" anchor="t">
              <a:spAutoFit/>
            </a:bodyPr>
            <a:lstStyle/>
            <a:p>
              <a:pPr algn="ctr">
                <a:lnSpc>
                  <a:spcPts val="4160"/>
                </a:lnSpc>
              </a:pPr>
              <a:endParaRPr lang="en-US" sz="3200" dirty="0">
                <a:solidFill>
                  <a:srgbClr val="FFFFFF"/>
                </a:solidFill>
                <a:latin typeface="HK Grotesk Light"/>
              </a:endParaRPr>
            </a:p>
          </p:txBody>
        </p:sp>
      </p:grpSp>
      <p:sp>
        <p:nvSpPr>
          <p:cNvPr id="8" name="AutoShape 3">
            <a:extLst>
              <a:ext uri="{FF2B5EF4-FFF2-40B4-BE49-F238E27FC236}">
                <a16:creationId xmlns:a16="http://schemas.microsoft.com/office/drawing/2014/main" id="{B0BD3A38-2B7F-4D4A-863F-CE0C6BBD6ED0}"/>
              </a:ext>
            </a:extLst>
          </p:cNvPr>
          <p:cNvSpPr/>
          <p:nvPr/>
        </p:nvSpPr>
        <p:spPr>
          <a:xfrm>
            <a:off x="10828274" y="-7221"/>
            <a:ext cx="7479943" cy="10268895"/>
          </a:xfrm>
          <a:prstGeom prst="rect">
            <a:avLst/>
          </a:prstGeom>
          <a:solidFill>
            <a:srgbClr val="000000">
              <a:alpha val="74902"/>
            </a:srgbClr>
          </a:solidFill>
        </p:spPr>
        <p:txBody>
          <a:bodyPr/>
          <a:lstStyle/>
          <a:p>
            <a:pPr>
              <a:lnSpc>
                <a:spcPts val="2760"/>
              </a:lnSpc>
            </a:pPr>
            <a:endParaRPr lang="en-US" sz="1800" dirty="0">
              <a:solidFill>
                <a:srgbClr val="009490"/>
              </a:solidFill>
              <a:latin typeface="Gabriola" panose="04040605051002020D02" pitchFamily="82" charset="0"/>
            </a:endParaRPr>
          </a:p>
        </p:txBody>
      </p:sp>
      <p:sp>
        <p:nvSpPr>
          <p:cNvPr id="10" name="AutoShape 3">
            <a:extLst>
              <a:ext uri="{FF2B5EF4-FFF2-40B4-BE49-F238E27FC236}">
                <a16:creationId xmlns:a16="http://schemas.microsoft.com/office/drawing/2014/main" id="{F219CFF3-CB5A-4863-B1E2-563F6D9143BE}"/>
              </a:ext>
            </a:extLst>
          </p:cNvPr>
          <p:cNvSpPr/>
          <p:nvPr/>
        </p:nvSpPr>
        <p:spPr>
          <a:xfrm>
            <a:off x="0" y="-7221"/>
            <a:ext cx="18308217" cy="10294221"/>
          </a:xfrm>
          <a:prstGeom prst="rect">
            <a:avLst/>
          </a:prstGeom>
          <a:solidFill>
            <a:srgbClr val="000000"/>
          </a:solidFill>
        </p:spPr>
        <p:txBody>
          <a:bodyPr/>
          <a:lstStyle/>
          <a:p>
            <a:pPr>
              <a:lnSpc>
                <a:spcPct val="150000"/>
              </a:lnSpc>
            </a:pPr>
            <a:endParaRPr lang="en-US" sz="1050" dirty="0">
              <a:solidFill>
                <a:srgbClr val="252827"/>
              </a:solidFill>
              <a:latin typeface="Barlow Light"/>
            </a:endParaRPr>
          </a:p>
        </p:txBody>
      </p:sp>
      <p:sp>
        <p:nvSpPr>
          <p:cNvPr id="13" name="TextBox 12">
            <a:extLst>
              <a:ext uri="{FF2B5EF4-FFF2-40B4-BE49-F238E27FC236}">
                <a16:creationId xmlns:a16="http://schemas.microsoft.com/office/drawing/2014/main" id="{E3C74D88-F784-4CD6-9FDA-FA078C19DE0E}"/>
              </a:ext>
            </a:extLst>
          </p:cNvPr>
          <p:cNvSpPr txBox="1"/>
          <p:nvPr/>
        </p:nvSpPr>
        <p:spPr>
          <a:xfrm>
            <a:off x="1295400" y="1409700"/>
            <a:ext cx="8458200" cy="707886"/>
          </a:xfrm>
          <a:prstGeom prst="rect">
            <a:avLst/>
          </a:prstGeom>
          <a:noFill/>
        </p:spPr>
        <p:txBody>
          <a:bodyPr wrap="square" rtlCol="0">
            <a:spAutoFit/>
          </a:bodyPr>
          <a:lstStyle/>
          <a:p>
            <a:r>
              <a:rPr lang="en-US" sz="4000" dirty="0">
                <a:solidFill>
                  <a:schemeClr val="bg1"/>
                </a:solidFill>
                <a:latin typeface="Felix Titling" panose="04060505060202020A04" pitchFamily="82" charset="0"/>
              </a:rPr>
              <a:t>BOOKING SUCCESSFUL</a:t>
            </a:r>
            <a:endParaRPr lang="en-IN" sz="4000" dirty="0">
              <a:solidFill>
                <a:schemeClr val="bg1"/>
              </a:solidFill>
              <a:latin typeface="Felix Titling" panose="04060505060202020A04" pitchFamily="82" charset="0"/>
            </a:endParaRPr>
          </a:p>
        </p:txBody>
      </p:sp>
      <p:pic>
        <p:nvPicPr>
          <p:cNvPr id="11" name="Picture 10">
            <a:extLst>
              <a:ext uri="{FF2B5EF4-FFF2-40B4-BE49-F238E27FC236}">
                <a16:creationId xmlns:a16="http://schemas.microsoft.com/office/drawing/2014/main" id="{3CE1FD88-C0BA-41C8-9815-69AB615F56FD}"/>
              </a:ext>
            </a:extLst>
          </p:cNvPr>
          <p:cNvPicPr>
            <a:picLocks noChangeAspect="1"/>
          </p:cNvPicPr>
          <p:nvPr/>
        </p:nvPicPr>
        <p:blipFill>
          <a:blip r:embed="rId5"/>
          <a:stretch>
            <a:fillRect/>
          </a:stretch>
        </p:blipFill>
        <p:spPr>
          <a:xfrm>
            <a:off x="3535016" y="2595970"/>
            <a:ext cx="10266296" cy="6128997"/>
          </a:xfrm>
          <a:prstGeom prst="rect">
            <a:avLst/>
          </a:prstGeom>
          <a:solidFill>
            <a:srgbClr val="FFFFFF">
              <a:shade val="85000"/>
            </a:srgbClr>
          </a:solidFill>
          <a:ln w="12700" cap="sq">
            <a:solidFill>
              <a:schemeClr val="bg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603588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2"/>
          <a:srcRect b="6158"/>
          <a:stretch>
            <a:fillRect/>
          </a:stretch>
        </p:blipFill>
        <p:spPr>
          <a:xfrm>
            <a:off x="10979927" y="0"/>
            <a:ext cx="7308073" cy="10287000"/>
          </a:xfrm>
          <a:prstGeom prst="rect">
            <a:avLst/>
          </a:prstGeom>
        </p:spPr>
      </p:pic>
      <p:grpSp>
        <p:nvGrpSpPr>
          <p:cNvPr id="5" name="Group 5"/>
          <p:cNvGrpSpPr/>
          <p:nvPr/>
        </p:nvGrpSpPr>
        <p:grpSpPr>
          <a:xfrm>
            <a:off x="1733954" y="3765544"/>
            <a:ext cx="7532723" cy="2987733"/>
            <a:chOff x="0" y="66675"/>
            <a:chExt cx="10043631" cy="3983643"/>
          </a:xfrm>
        </p:grpSpPr>
        <p:sp>
          <p:nvSpPr>
            <p:cNvPr id="6" name="TextBox 6"/>
            <p:cNvSpPr txBox="1"/>
            <p:nvPr/>
          </p:nvSpPr>
          <p:spPr>
            <a:xfrm>
              <a:off x="0" y="66675"/>
              <a:ext cx="10043631" cy="1538541"/>
            </a:xfrm>
            <a:prstGeom prst="rect">
              <a:avLst/>
            </a:prstGeom>
          </p:spPr>
          <p:txBody>
            <a:bodyPr lIns="0" tIns="0" rIns="0" bIns="0" rtlCol="0" anchor="t">
              <a:spAutoFit/>
            </a:bodyPr>
            <a:lstStyle/>
            <a:p>
              <a:pPr algn="ctr">
                <a:lnSpc>
                  <a:spcPts val="8800"/>
                </a:lnSpc>
              </a:pPr>
              <a:endParaRPr lang="en-US" sz="8000" dirty="0">
                <a:solidFill>
                  <a:srgbClr val="FFFFFF"/>
                </a:solidFill>
                <a:latin typeface="HK Grotesk Bold"/>
              </a:endParaRPr>
            </a:p>
          </p:txBody>
        </p:sp>
        <p:sp>
          <p:nvSpPr>
            <p:cNvPr id="7" name="TextBox 7"/>
            <p:cNvSpPr txBox="1"/>
            <p:nvPr/>
          </p:nvSpPr>
          <p:spPr>
            <a:xfrm>
              <a:off x="0" y="3347646"/>
              <a:ext cx="10043631" cy="702672"/>
            </a:xfrm>
            <a:prstGeom prst="rect">
              <a:avLst/>
            </a:prstGeom>
          </p:spPr>
          <p:txBody>
            <a:bodyPr lIns="0" tIns="0" rIns="0" bIns="0" rtlCol="0" anchor="t">
              <a:spAutoFit/>
            </a:bodyPr>
            <a:lstStyle/>
            <a:p>
              <a:pPr algn="ctr">
                <a:lnSpc>
                  <a:spcPts val="4160"/>
                </a:lnSpc>
              </a:pPr>
              <a:endParaRPr lang="en-US" sz="3200" dirty="0">
                <a:solidFill>
                  <a:srgbClr val="FFFFFF"/>
                </a:solidFill>
                <a:latin typeface="HK Grotesk Light"/>
              </a:endParaRPr>
            </a:p>
          </p:txBody>
        </p:sp>
      </p:grpSp>
      <p:sp>
        <p:nvSpPr>
          <p:cNvPr id="8" name="AutoShape 3">
            <a:extLst>
              <a:ext uri="{FF2B5EF4-FFF2-40B4-BE49-F238E27FC236}">
                <a16:creationId xmlns:a16="http://schemas.microsoft.com/office/drawing/2014/main" id="{B0BD3A38-2B7F-4D4A-863F-CE0C6BBD6ED0}"/>
              </a:ext>
            </a:extLst>
          </p:cNvPr>
          <p:cNvSpPr/>
          <p:nvPr/>
        </p:nvSpPr>
        <p:spPr>
          <a:xfrm>
            <a:off x="10828274" y="-7221"/>
            <a:ext cx="7479943" cy="10268895"/>
          </a:xfrm>
          <a:prstGeom prst="rect">
            <a:avLst/>
          </a:prstGeom>
          <a:solidFill>
            <a:srgbClr val="000000">
              <a:alpha val="74902"/>
            </a:srgbClr>
          </a:solidFill>
        </p:spPr>
        <p:txBody>
          <a:bodyPr/>
          <a:lstStyle/>
          <a:p>
            <a:pPr>
              <a:lnSpc>
                <a:spcPts val="2760"/>
              </a:lnSpc>
            </a:pPr>
            <a:endParaRPr lang="en-US" sz="1800" dirty="0">
              <a:solidFill>
                <a:srgbClr val="009490"/>
              </a:solidFill>
              <a:latin typeface="Gabriola" panose="04040605051002020D02" pitchFamily="82" charset="0"/>
            </a:endParaRPr>
          </a:p>
        </p:txBody>
      </p:sp>
      <p:sp>
        <p:nvSpPr>
          <p:cNvPr id="10" name="AutoShape 3">
            <a:extLst>
              <a:ext uri="{FF2B5EF4-FFF2-40B4-BE49-F238E27FC236}">
                <a16:creationId xmlns:a16="http://schemas.microsoft.com/office/drawing/2014/main" id="{F219CFF3-CB5A-4863-B1E2-563F6D9143BE}"/>
              </a:ext>
            </a:extLst>
          </p:cNvPr>
          <p:cNvSpPr/>
          <p:nvPr/>
        </p:nvSpPr>
        <p:spPr>
          <a:xfrm>
            <a:off x="-20217" y="17432"/>
            <a:ext cx="18308217" cy="10294221"/>
          </a:xfrm>
          <a:prstGeom prst="rect">
            <a:avLst/>
          </a:prstGeom>
          <a:solidFill>
            <a:srgbClr val="000000"/>
          </a:solidFill>
        </p:spPr>
        <p:txBody>
          <a:bodyPr/>
          <a:lstStyle/>
          <a:p>
            <a:pPr>
              <a:lnSpc>
                <a:spcPct val="150000"/>
              </a:lnSpc>
            </a:pPr>
            <a:endParaRPr lang="en-US" sz="1050" dirty="0">
              <a:solidFill>
                <a:srgbClr val="252827"/>
              </a:solidFill>
              <a:latin typeface="Barlow Light"/>
            </a:endParaRPr>
          </a:p>
        </p:txBody>
      </p:sp>
      <p:sp>
        <p:nvSpPr>
          <p:cNvPr id="11" name="TextBox 10">
            <a:extLst>
              <a:ext uri="{FF2B5EF4-FFF2-40B4-BE49-F238E27FC236}">
                <a16:creationId xmlns:a16="http://schemas.microsoft.com/office/drawing/2014/main" id="{D1947EA7-9141-4C5F-82D5-479D38C49584}"/>
              </a:ext>
            </a:extLst>
          </p:cNvPr>
          <p:cNvSpPr txBox="1"/>
          <p:nvPr/>
        </p:nvSpPr>
        <p:spPr>
          <a:xfrm>
            <a:off x="1769813" y="1185956"/>
            <a:ext cx="8458200" cy="523220"/>
          </a:xfrm>
          <a:prstGeom prst="rect">
            <a:avLst/>
          </a:prstGeom>
          <a:noFill/>
        </p:spPr>
        <p:txBody>
          <a:bodyPr wrap="square" rtlCol="0">
            <a:spAutoFit/>
          </a:bodyPr>
          <a:lstStyle/>
          <a:p>
            <a:r>
              <a:rPr lang="en-US" sz="2800" dirty="0">
                <a:solidFill>
                  <a:schemeClr val="bg1"/>
                </a:solidFill>
                <a:latin typeface="Footlight MT Light" panose="0204060206030A020304" pitchFamily="18" charset="0"/>
              </a:rPr>
              <a:t>DOWNLOAD TICKET </a:t>
            </a:r>
            <a:endParaRPr lang="en-IN" sz="2800" dirty="0">
              <a:solidFill>
                <a:schemeClr val="bg1"/>
              </a:solidFill>
              <a:latin typeface="Footlight MT Light" panose="0204060206030A020304" pitchFamily="18" charset="0"/>
            </a:endParaRPr>
          </a:p>
        </p:txBody>
      </p:sp>
      <p:pic>
        <p:nvPicPr>
          <p:cNvPr id="3" name="Picture 2">
            <a:extLst>
              <a:ext uri="{FF2B5EF4-FFF2-40B4-BE49-F238E27FC236}">
                <a16:creationId xmlns:a16="http://schemas.microsoft.com/office/drawing/2014/main" id="{9FC01797-4B0A-4271-B809-604FFEC4CE44}"/>
              </a:ext>
            </a:extLst>
          </p:cNvPr>
          <p:cNvPicPr>
            <a:picLocks noChangeAspect="1"/>
          </p:cNvPicPr>
          <p:nvPr/>
        </p:nvPicPr>
        <p:blipFill>
          <a:blip r:embed="rId3"/>
          <a:stretch>
            <a:fillRect/>
          </a:stretch>
        </p:blipFill>
        <p:spPr>
          <a:xfrm>
            <a:off x="9866938" y="2836188"/>
            <a:ext cx="8045525" cy="5524978"/>
          </a:xfrm>
          <a:prstGeom prst="rect">
            <a:avLst/>
          </a:prstGeom>
          <a:solidFill>
            <a:srgbClr val="FFFFFF">
              <a:shade val="85000"/>
            </a:srgbClr>
          </a:solidFill>
          <a:ln w="12700" cap="sq">
            <a:solidFill>
              <a:schemeClr val="bg1">
                <a:lumMod val="9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EB074DA2-4DFE-4895-AB04-4E9BB3AC8DC3}"/>
              </a:ext>
            </a:extLst>
          </p:cNvPr>
          <p:cNvPicPr>
            <a:picLocks noChangeAspect="1"/>
          </p:cNvPicPr>
          <p:nvPr/>
        </p:nvPicPr>
        <p:blipFill>
          <a:blip r:embed="rId4"/>
          <a:stretch>
            <a:fillRect/>
          </a:stretch>
        </p:blipFill>
        <p:spPr>
          <a:xfrm>
            <a:off x="552486" y="2807052"/>
            <a:ext cx="8915400" cy="5524979"/>
          </a:xfrm>
          <a:prstGeom prst="rect">
            <a:avLst/>
          </a:prstGeom>
        </p:spPr>
      </p:pic>
      <p:sp>
        <p:nvSpPr>
          <p:cNvPr id="15" name="TextBox 14">
            <a:extLst>
              <a:ext uri="{FF2B5EF4-FFF2-40B4-BE49-F238E27FC236}">
                <a16:creationId xmlns:a16="http://schemas.microsoft.com/office/drawing/2014/main" id="{E4264287-8DDA-4B35-980B-9B16F8F7CBCD}"/>
              </a:ext>
            </a:extLst>
          </p:cNvPr>
          <p:cNvSpPr txBox="1"/>
          <p:nvPr/>
        </p:nvSpPr>
        <p:spPr>
          <a:xfrm>
            <a:off x="12577365" y="1185956"/>
            <a:ext cx="8458200" cy="523220"/>
          </a:xfrm>
          <a:prstGeom prst="rect">
            <a:avLst/>
          </a:prstGeom>
          <a:noFill/>
        </p:spPr>
        <p:txBody>
          <a:bodyPr wrap="square" rtlCol="0">
            <a:spAutoFit/>
          </a:bodyPr>
          <a:lstStyle/>
          <a:p>
            <a:r>
              <a:rPr lang="en-US" sz="2800" dirty="0">
                <a:solidFill>
                  <a:schemeClr val="bg1"/>
                </a:solidFill>
                <a:latin typeface="Footlight MT Light" panose="0204060206030A020304" pitchFamily="18" charset="0"/>
              </a:rPr>
              <a:t>Ticket.pdf </a:t>
            </a:r>
            <a:endParaRPr lang="en-IN" sz="2800" dirty="0">
              <a:solidFill>
                <a:schemeClr val="bg1"/>
              </a:solidFill>
              <a:latin typeface="Footlight MT Light" panose="0204060206030A020304" pitchFamily="18" charset="0"/>
            </a:endParaRPr>
          </a:p>
        </p:txBody>
      </p:sp>
    </p:spTree>
    <p:extLst>
      <p:ext uri="{BB962C8B-B14F-4D97-AF65-F5344CB8AC3E}">
        <p14:creationId xmlns:p14="http://schemas.microsoft.com/office/powerpoint/2010/main" val="2885810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55" y="13384"/>
            <a:ext cx="11511523" cy="11511523"/>
          </a:xfrm>
          <a:prstGeom prst="rect">
            <a:avLst/>
          </a:prstGeom>
        </p:spPr>
      </p:pic>
      <p:sp>
        <p:nvSpPr>
          <p:cNvPr id="3" name="AutoShape 3"/>
          <p:cNvSpPr/>
          <p:nvPr/>
        </p:nvSpPr>
        <p:spPr>
          <a:xfrm>
            <a:off x="252867" y="875354"/>
            <a:ext cx="10266296" cy="8554395"/>
          </a:xfrm>
          <a:prstGeom prst="rect">
            <a:avLst/>
          </a:prstGeom>
          <a:solidFill>
            <a:srgbClr val="000000"/>
          </a:solidFill>
        </p:spPr>
        <p:txBody>
          <a:bodyPr/>
          <a:lstStyle/>
          <a:p>
            <a:endParaRPr lang="en-IN" dirty="0"/>
          </a:p>
        </p:txBody>
      </p:sp>
      <p:pic>
        <p:nvPicPr>
          <p:cNvPr id="4" name="Picture 4"/>
          <p:cNvPicPr>
            <a:picLocks noChangeAspect="1"/>
          </p:cNvPicPr>
          <p:nvPr/>
        </p:nvPicPr>
        <p:blipFill>
          <a:blip r:embed="rId4"/>
          <a:srcRect b="6158"/>
          <a:stretch>
            <a:fillRect/>
          </a:stretch>
        </p:blipFill>
        <p:spPr>
          <a:xfrm>
            <a:off x="10979927" y="0"/>
            <a:ext cx="7308073" cy="10287000"/>
          </a:xfrm>
          <a:prstGeom prst="rect">
            <a:avLst/>
          </a:prstGeom>
        </p:spPr>
      </p:pic>
      <p:grpSp>
        <p:nvGrpSpPr>
          <p:cNvPr id="5" name="Group 5"/>
          <p:cNvGrpSpPr/>
          <p:nvPr/>
        </p:nvGrpSpPr>
        <p:grpSpPr>
          <a:xfrm>
            <a:off x="1733954" y="3765544"/>
            <a:ext cx="7532723" cy="2987733"/>
            <a:chOff x="0" y="66675"/>
            <a:chExt cx="10043631" cy="3983643"/>
          </a:xfrm>
        </p:grpSpPr>
        <p:sp>
          <p:nvSpPr>
            <p:cNvPr id="6" name="TextBox 6"/>
            <p:cNvSpPr txBox="1"/>
            <p:nvPr/>
          </p:nvSpPr>
          <p:spPr>
            <a:xfrm>
              <a:off x="0" y="66675"/>
              <a:ext cx="10043631" cy="1538541"/>
            </a:xfrm>
            <a:prstGeom prst="rect">
              <a:avLst/>
            </a:prstGeom>
          </p:spPr>
          <p:txBody>
            <a:bodyPr lIns="0" tIns="0" rIns="0" bIns="0" rtlCol="0" anchor="t">
              <a:spAutoFit/>
            </a:bodyPr>
            <a:lstStyle/>
            <a:p>
              <a:pPr algn="ctr">
                <a:lnSpc>
                  <a:spcPts val="8800"/>
                </a:lnSpc>
              </a:pPr>
              <a:endParaRPr lang="en-US" sz="8000" dirty="0">
                <a:solidFill>
                  <a:srgbClr val="FFFFFF"/>
                </a:solidFill>
                <a:latin typeface="HK Grotesk Bold"/>
              </a:endParaRPr>
            </a:p>
          </p:txBody>
        </p:sp>
        <p:sp>
          <p:nvSpPr>
            <p:cNvPr id="7" name="TextBox 7"/>
            <p:cNvSpPr txBox="1"/>
            <p:nvPr/>
          </p:nvSpPr>
          <p:spPr>
            <a:xfrm>
              <a:off x="0" y="3347646"/>
              <a:ext cx="10043631" cy="702672"/>
            </a:xfrm>
            <a:prstGeom prst="rect">
              <a:avLst/>
            </a:prstGeom>
          </p:spPr>
          <p:txBody>
            <a:bodyPr lIns="0" tIns="0" rIns="0" bIns="0" rtlCol="0" anchor="t">
              <a:spAutoFit/>
            </a:bodyPr>
            <a:lstStyle/>
            <a:p>
              <a:pPr algn="ctr">
                <a:lnSpc>
                  <a:spcPts val="4160"/>
                </a:lnSpc>
              </a:pPr>
              <a:endParaRPr lang="en-US" sz="3200" dirty="0">
                <a:solidFill>
                  <a:srgbClr val="FFFFFF"/>
                </a:solidFill>
                <a:latin typeface="HK Grotesk Light"/>
              </a:endParaRPr>
            </a:p>
          </p:txBody>
        </p:sp>
      </p:grpSp>
      <p:sp>
        <p:nvSpPr>
          <p:cNvPr id="8" name="AutoShape 3">
            <a:extLst>
              <a:ext uri="{FF2B5EF4-FFF2-40B4-BE49-F238E27FC236}">
                <a16:creationId xmlns:a16="http://schemas.microsoft.com/office/drawing/2014/main" id="{B0BD3A38-2B7F-4D4A-863F-CE0C6BBD6ED0}"/>
              </a:ext>
            </a:extLst>
          </p:cNvPr>
          <p:cNvSpPr/>
          <p:nvPr/>
        </p:nvSpPr>
        <p:spPr>
          <a:xfrm>
            <a:off x="10828274" y="-7221"/>
            <a:ext cx="7479943" cy="10268895"/>
          </a:xfrm>
          <a:prstGeom prst="rect">
            <a:avLst/>
          </a:prstGeom>
          <a:solidFill>
            <a:srgbClr val="000000">
              <a:alpha val="74902"/>
            </a:srgbClr>
          </a:solidFill>
        </p:spPr>
        <p:txBody>
          <a:bodyPr/>
          <a:lstStyle/>
          <a:p>
            <a:pPr>
              <a:lnSpc>
                <a:spcPts val="2760"/>
              </a:lnSpc>
            </a:pPr>
            <a:endParaRPr lang="en-US" sz="1800" dirty="0">
              <a:solidFill>
                <a:srgbClr val="009490"/>
              </a:solidFill>
              <a:latin typeface="Gabriola" panose="04040605051002020D02" pitchFamily="82" charset="0"/>
            </a:endParaRPr>
          </a:p>
        </p:txBody>
      </p:sp>
      <p:sp>
        <p:nvSpPr>
          <p:cNvPr id="10" name="AutoShape 3">
            <a:extLst>
              <a:ext uri="{FF2B5EF4-FFF2-40B4-BE49-F238E27FC236}">
                <a16:creationId xmlns:a16="http://schemas.microsoft.com/office/drawing/2014/main" id="{F219CFF3-CB5A-4863-B1E2-563F6D9143BE}"/>
              </a:ext>
            </a:extLst>
          </p:cNvPr>
          <p:cNvSpPr/>
          <p:nvPr/>
        </p:nvSpPr>
        <p:spPr>
          <a:xfrm>
            <a:off x="-235624" y="-32547"/>
            <a:ext cx="18543841" cy="10294221"/>
          </a:xfrm>
          <a:prstGeom prst="rect">
            <a:avLst/>
          </a:prstGeom>
          <a:solidFill>
            <a:srgbClr val="000000"/>
          </a:solidFill>
        </p:spPr>
        <p:txBody>
          <a:bodyPr/>
          <a:lstStyle/>
          <a:p>
            <a:pPr>
              <a:lnSpc>
                <a:spcPct val="150000"/>
              </a:lnSpc>
            </a:pPr>
            <a:endParaRPr lang="en-US" sz="1050" dirty="0">
              <a:solidFill>
                <a:srgbClr val="252827"/>
              </a:solidFill>
              <a:latin typeface="Barlow Light"/>
            </a:endParaRPr>
          </a:p>
        </p:txBody>
      </p:sp>
      <p:sp>
        <p:nvSpPr>
          <p:cNvPr id="13" name="TextBox 12">
            <a:extLst>
              <a:ext uri="{FF2B5EF4-FFF2-40B4-BE49-F238E27FC236}">
                <a16:creationId xmlns:a16="http://schemas.microsoft.com/office/drawing/2014/main" id="{E3C74D88-F784-4CD6-9FDA-FA078C19DE0E}"/>
              </a:ext>
            </a:extLst>
          </p:cNvPr>
          <p:cNvSpPr txBox="1"/>
          <p:nvPr/>
        </p:nvSpPr>
        <p:spPr>
          <a:xfrm>
            <a:off x="1760848" y="1508570"/>
            <a:ext cx="8458200" cy="584775"/>
          </a:xfrm>
          <a:prstGeom prst="rect">
            <a:avLst/>
          </a:prstGeom>
          <a:noFill/>
        </p:spPr>
        <p:txBody>
          <a:bodyPr wrap="square" rtlCol="0">
            <a:spAutoFit/>
          </a:bodyPr>
          <a:lstStyle/>
          <a:p>
            <a:r>
              <a:rPr lang="en-US" sz="3200" dirty="0">
                <a:solidFill>
                  <a:schemeClr val="bg1"/>
                </a:solidFill>
                <a:latin typeface="Felix Titling" panose="04060505060202020A04" pitchFamily="82" charset="0"/>
              </a:rPr>
              <a:t>SEND TICKET TO MAIL</a:t>
            </a:r>
            <a:endParaRPr lang="en-IN" sz="3200" dirty="0">
              <a:solidFill>
                <a:schemeClr val="bg1"/>
              </a:solidFill>
              <a:latin typeface="Felix Titling" panose="04060505060202020A04" pitchFamily="82" charset="0"/>
            </a:endParaRPr>
          </a:p>
        </p:txBody>
      </p:sp>
      <p:pic>
        <p:nvPicPr>
          <p:cNvPr id="11" name="Picture 10">
            <a:extLst>
              <a:ext uri="{FF2B5EF4-FFF2-40B4-BE49-F238E27FC236}">
                <a16:creationId xmlns:a16="http://schemas.microsoft.com/office/drawing/2014/main" id="{4DA4990A-7F57-4D39-BC4D-D11069EA9984}"/>
              </a:ext>
            </a:extLst>
          </p:cNvPr>
          <p:cNvPicPr>
            <a:picLocks noChangeAspect="1"/>
          </p:cNvPicPr>
          <p:nvPr/>
        </p:nvPicPr>
        <p:blipFill>
          <a:blip r:embed="rId5"/>
          <a:stretch>
            <a:fillRect/>
          </a:stretch>
        </p:blipFill>
        <p:spPr>
          <a:xfrm>
            <a:off x="9347708" y="3185332"/>
            <a:ext cx="8260070" cy="5691968"/>
          </a:xfrm>
          <a:prstGeom prst="rect">
            <a:avLst/>
          </a:prstGeom>
          <a:solidFill>
            <a:srgbClr val="FFFFFF">
              <a:shade val="85000"/>
            </a:srgbClr>
          </a:solidFill>
          <a:ln w="12700" cap="sq">
            <a:solidFill>
              <a:schemeClr val="bg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TextBox 13">
            <a:extLst>
              <a:ext uri="{FF2B5EF4-FFF2-40B4-BE49-F238E27FC236}">
                <a16:creationId xmlns:a16="http://schemas.microsoft.com/office/drawing/2014/main" id="{5B6A8A9C-0DDE-4DB1-8252-D3441B1AF5B6}"/>
              </a:ext>
            </a:extLst>
          </p:cNvPr>
          <p:cNvSpPr txBox="1"/>
          <p:nvPr/>
        </p:nvSpPr>
        <p:spPr>
          <a:xfrm>
            <a:off x="11622152" y="1508570"/>
            <a:ext cx="8458200" cy="584775"/>
          </a:xfrm>
          <a:prstGeom prst="rect">
            <a:avLst/>
          </a:prstGeom>
          <a:noFill/>
        </p:spPr>
        <p:txBody>
          <a:bodyPr wrap="square" rtlCol="0">
            <a:spAutoFit/>
          </a:bodyPr>
          <a:lstStyle/>
          <a:p>
            <a:r>
              <a:rPr lang="en-US" sz="3200" dirty="0">
                <a:solidFill>
                  <a:schemeClr val="bg1"/>
                </a:solidFill>
                <a:latin typeface="Footlight MT Light" panose="0204060206030A020304" pitchFamily="18" charset="0"/>
              </a:rPr>
              <a:t>MAIL</a:t>
            </a:r>
            <a:endParaRPr lang="en-IN" sz="3200" dirty="0">
              <a:solidFill>
                <a:schemeClr val="bg1"/>
              </a:solidFill>
              <a:latin typeface="Footlight MT Light" panose="0204060206030A020304" pitchFamily="18" charset="0"/>
            </a:endParaRPr>
          </a:p>
        </p:txBody>
      </p:sp>
      <p:pic>
        <p:nvPicPr>
          <p:cNvPr id="15" name="Picture 14">
            <a:extLst>
              <a:ext uri="{FF2B5EF4-FFF2-40B4-BE49-F238E27FC236}">
                <a16:creationId xmlns:a16="http://schemas.microsoft.com/office/drawing/2014/main" id="{EB1A31FA-B0CF-4337-AB87-E6A10D1E4F4F}"/>
              </a:ext>
            </a:extLst>
          </p:cNvPr>
          <p:cNvPicPr>
            <a:picLocks noChangeAspect="1"/>
          </p:cNvPicPr>
          <p:nvPr/>
        </p:nvPicPr>
        <p:blipFill>
          <a:blip r:embed="rId6"/>
          <a:stretch>
            <a:fillRect/>
          </a:stretch>
        </p:blipFill>
        <p:spPr>
          <a:xfrm>
            <a:off x="583181" y="3185332"/>
            <a:ext cx="8298186" cy="5608473"/>
          </a:xfrm>
          <a:prstGeom prst="rect">
            <a:avLst/>
          </a:prstGeom>
          <a:solidFill>
            <a:srgbClr val="FFFFFF">
              <a:shade val="85000"/>
            </a:srgbClr>
          </a:solidFill>
          <a:ln w="12700" cap="sq">
            <a:solidFill>
              <a:schemeClr val="bg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316368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55" y="13384"/>
            <a:ext cx="11511523" cy="11511523"/>
          </a:xfrm>
          <a:prstGeom prst="rect">
            <a:avLst/>
          </a:prstGeom>
        </p:spPr>
      </p:pic>
      <p:sp>
        <p:nvSpPr>
          <p:cNvPr id="3" name="AutoShape 3"/>
          <p:cNvSpPr/>
          <p:nvPr/>
        </p:nvSpPr>
        <p:spPr>
          <a:xfrm>
            <a:off x="252867" y="875354"/>
            <a:ext cx="10266296" cy="8554395"/>
          </a:xfrm>
          <a:prstGeom prst="rect">
            <a:avLst/>
          </a:prstGeom>
          <a:solidFill>
            <a:srgbClr val="000000"/>
          </a:solidFill>
        </p:spPr>
        <p:txBody>
          <a:bodyPr/>
          <a:lstStyle/>
          <a:p>
            <a:endParaRPr lang="en-IN" dirty="0"/>
          </a:p>
        </p:txBody>
      </p:sp>
      <p:pic>
        <p:nvPicPr>
          <p:cNvPr id="4" name="Picture 4"/>
          <p:cNvPicPr>
            <a:picLocks noChangeAspect="1"/>
          </p:cNvPicPr>
          <p:nvPr/>
        </p:nvPicPr>
        <p:blipFill>
          <a:blip r:embed="rId4"/>
          <a:srcRect b="6158"/>
          <a:stretch>
            <a:fillRect/>
          </a:stretch>
        </p:blipFill>
        <p:spPr>
          <a:xfrm>
            <a:off x="10979927" y="0"/>
            <a:ext cx="7308073" cy="10287000"/>
          </a:xfrm>
          <a:prstGeom prst="rect">
            <a:avLst/>
          </a:prstGeom>
        </p:spPr>
      </p:pic>
      <p:grpSp>
        <p:nvGrpSpPr>
          <p:cNvPr id="5" name="Group 5"/>
          <p:cNvGrpSpPr/>
          <p:nvPr/>
        </p:nvGrpSpPr>
        <p:grpSpPr>
          <a:xfrm>
            <a:off x="1733954" y="3765544"/>
            <a:ext cx="7532723" cy="2987733"/>
            <a:chOff x="0" y="66675"/>
            <a:chExt cx="10043631" cy="3983643"/>
          </a:xfrm>
        </p:grpSpPr>
        <p:sp>
          <p:nvSpPr>
            <p:cNvPr id="6" name="TextBox 6"/>
            <p:cNvSpPr txBox="1"/>
            <p:nvPr/>
          </p:nvSpPr>
          <p:spPr>
            <a:xfrm>
              <a:off x="0" y="66675"/>
              <a:ext cx="10043631" cy="1538541"/>
            </a:xfrm>
            <a:prstGeom prst="rect">
              <a:avLst/>
            </a:prstGeom>
          </p:spPr>
          <p:txBody>
            <a:bodyPr lIns="0" tIns="0" rIns="0" bIns="0" rtlCol="0" anchor="t">
              <a:spAutoFit/>
            </a:bodyPr>
            <a:lstStyle/>
            <a:p>
              <a:pPr algn="ctr">
                <a:lnSpc>
                  <a:spcPts val="8800"/>
                </a:lnSpc>
              </a:pPr>
              <a:endParaRPr lang="en-US" sz="8000" dirty="0">
                <a:solidFill>
                  <a:srgbClr val="FFFFFF"/>
                </a:solidFill>
                <a:latin typeface="HK Grotesk Bold"/>
              </a:endParaRPr>
            </a:p>
          </p:txBody>
        </p:sp>
        <p:sp>
          <p:nvSpPr>
            <p:cNvPr id="7" name="TextBox 7"/>
            <p:cNvSpPr txBox="1"/>
            <p:nvPr/>
          </p:nvSpPr>
          <p:spPr>
            <a:xfrm>
              <a:off x="0" y="3347646"/>
              <a:ext cx="10043631" cy="702672"/>
            </a:xfrm>
            <a:prstGeom prst="rect">
              <a:avLst/>
            </a:prstGeom>
          </p:spPr>
          <p:txBody>
            <a:bodyPr lIns="0" tIns="0" rIns="0" bIns="0" rtlCol="0" anchor="t">
              <a:spAutoFit/>
            </a:bodyPr>
            <a:lstStyle/>
            <a:p>
              <a:pPr algn="ctr">
                <a:lnSpc>
                  <a:spcPts val="4160"/>
                </a:lnSpc>
              </a:pPr>
              <a:endParaRPr lang="en-US" sz="3200" dirty="0">
                <a:solidFill>
                  <a:srgbClr val="FFFFFF"/>
                </a:solidFill>
                <a:latin typeface="HK Grotesk Light"/>
              </a:endParaRPr>
            </a:p>
          </p:txBody>
        </p:sp>
      </p:grpSp>
      <p:sp>
        <p:nvSpPr>
          <p:cNvPr id="8" name="AutoShape 3">
            <a:extLst>
              <a:ext uri="{FF2B5EF4-FFF2-40B4-BE49-F238E27FC236}">
                <a16:creationId xmlns:a16="http://schemas.microsoft.com/office/drawing/2014/main" id="{B0BD3A38-2B7F-4D4A-863F-CE0C6BBD6ED0}"/>
              </a:ext>
            </a:extLst>
          </p:cNvPr>
          <p:cNvSpPr/>
          <p:nvPr/>
        </p:nvSpPr>
        <p:spPr>
          <a:xfrm>
            <a:off x="10828274" y="-7221"/>
            <a:ext cx="7479943" cy="10268895"/>
          </a:xfrm>
          <a:prstGeom prst="rect">
            <a:avLst/>
          </a:prstGeom>
          <a:solidFill>
            <a:srgbClr val="000000">
              <a:alpha val="74902"/>
            </a:srgbClr>
          </a:solidFill>
        </p:spPr>
        <p:txBody>
          <a:bodyPr/>
          <a:lstStyle/>
          <a:p>
            <a:pPr>
              <a:lnSpc>
                <a:spcPts val="2760"/>
              </a:lnSpc>
            </a:pPr>
            <a:endParaRPr lang="en-US" sz="1800" dirty="0">
              <a:solidFill>
                <a:srgbClr val="009490"/>
              </a:solidFill>
              <a:latin typeface="Gabriola" panose="04040605051002020D02" pitchFamily="82" charset="0"/>
            </a:endParaRPr>
          </a:p>
        </p:txBody>
      </p:sp>
      <p:sp>
        <p:nvSpPr>
          <p:cNvPr id="10" name="AutoShape 3">
            <a:extLst>
              <a:ext uri="{FF2B5EF4-FFF2-40B4-BE49-F238E27FC236}">
                <a16:creationId xmlns:a16="http://schemas.microsoft.com/office/drawing/2014/main" id="{F219CFF3-CB5A-4863-B1E2-563F6D9143BE}"/>
              </a:ext>
            </a:extLst>
          </p:cNvPr>
          <p:cNvSpPr/>
          <p:nvPr/>
        </p:nvSpPr>
        <p:spPr>
          <a:xfrm>
            <a:off x="0" y="-7221"/>
            <a:ext cx="18308217" cy="10294221"/>
          </a:xfrm>
          <a:prstGeom prst="rect">
            <a:avLst/>
          </a:prstGeom>
          <a:solidFill>
            <a:srgbClr val="000000"/>
          </a:solidFill>
        </p:spPr>
        <p:txBody>
          <a:bodyPr/>
          <a:lstStyle/>
          <a:p>
            <a:pPr>
              <a:lnSpc>
                <a:spcPct val="150000"/>
              </a:lnSpc>
            </a:pPr>
            <a:endParaRPr lang="en-US" sz="1050" dirty="0">
              <a:solidFill>
                <a:srgbClr val="252827"/>
              </a:solidFill>
              <a:latin typeface="Barlow Light"/>
            </a:endParaRPr>
          </a:p>
        </p:txBody>
      </p:sp>
      <p:sp>
        <p:nvSpPr>
          <p:cNvPr id="13" name="TextBox 12">
            <a:extLst>
              <a:ext uri="{FF2B5EF4-FFF2-40B4-BE49-F238E27FC236}">
                <a16:creationId xmlns:a16="http://schemas.microsoft.com/office/drawing/2014/main" id="{E3C74D88-F784-4CD6-9FDA-FA078C19DE0E}"/>
              </a:ext>
            </a:extLst>
          </p:cNvPr>
          <p:cNvSpPr txBox="1"/>
          <p:nvPr/>
        </p:nvSpPr>
        <p:spPr>
          <a:xfrm>
            <a:off x="990600" y="735129"/>
            <a:ext cx="5486400" cy="707886"/>
          </a:xfrm>
          <a:prstGeom prst="rect">
            <a:avLst/>
          </a:prstGeom>
          <a:noFill/>
        </p:spPr>
        <p:txBody>
          <a:bodyPr wrap="square" rtlCol="0">
            <a:spAutoFit/>
          </a:bodyPr>
          <a:lstStyle/>
          <a:p>
            <a:r>
              <a:rPr lang="en-US" sz="4000" dirty="0">
                <a:solidFill>
                  <a:schemeClr val="bg1"/>
                </a:solidFill>
                <a:latin typeface="Felix Titling" panose="04060505060202020A04" pitchFamily="82" charset="0"/>
              </a:rPr>
              <a:t>THANK YOU </a:t>
            </a:r>
            <a:endParaRPr lang="en-IN" sz="4000" dirty="0">
              <a:solidFill>
                <a:schemeClr val="bg1"/>
              </a:solidFill>
              <a:latin typeface="Felix Titling" panose="04060505060202020A04" pitchFamily="82" charset="0"/>
            </a:endParaRPr>
          </a:p>
        </p:txBody>
      </p:sp>
      <p:pic>
        <p:nvPicPr>
          <p:cNvPr id="15" name="Picture 14">
            <a:extLst>
              <a:ext uri="{FF2B5EF4-FFF2-40B4-BE49-F238E27FC236}">
                <a16:creationId xmlns:a16="http://schemas.microsoft.com/office/drawing/2014/main" id="{A3D4DE4F-13A5-4FF4-AA1D-4EC5D398124E}"/>
              </a:ext>
            </a:extLst>
          </p:cNvPr>
          <p:cNvPicPr>
            <a:picLocks noChangeAspect="1"/>
          </p:cNvPicPr>
          <p:nvPr/>
        </p:nvPicPr>
        <p:blipFill>
          <a:blip r:embed="rId5"/>
          <a:stretch>
            <a:fillRect/>
          </a:stretch>
        </p:blipFill>
        <p:spPr>
          <a:xfrm>
            <a:off x="1828166" y="1782789"/>
            <a:ext cx="14631668" cy="6721422"/>
          </a:xfrm>
          <a:prstGeom prst="rect">
            <a:avLst/>
          </a:prstGeom>
        </p:spPr>
      </p:pic>
    </p:spTree>
    <p:extLst>
      <p:ext uri="{BB962C8B-B14F-4D97-AF65-F5344CB8AC3E}">
        <p14:creationId xmlns:p14="http://schemas.microsoft.com/office/powerpoint/2010/main" val="453501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93B9EFA-E1A0-4D99-AC2C-D2FEA5B4BF6B}"/>
              </a:ext>
            </a:extLst>
          </p:cNvPr>
          <p:cNvSpPr txBox="1"/>
          <p:nvPr/>
        </p:nvSpPr>
        <p:spPr>
          <a:xfrm>
            <a:off x="5722440" y="2110021"/>
            <a:ext cx="11963400" cy="2610971"/>
          </a:xfrm>
          <a:prstGeom prst="rect">
            <a:avLst/>
          </a:prstGeom>
          <a:noFill/>
        </p:spPr>
        <p:txBody>
          <a:bodyPr wrap="square">
            <a:spAutoFit/>
          </a:bodyPr>
          <a:lstStyle/>
          <a:p>
            <a:pPr marL="12700">
              <a:lnSpc>
                <a:spcPct val="100000"/>
              </a:lnSpc>
              <a:spcBef>
                <a:spcPts val="100"/>
              </a:spcBef>
            </a:pPr>
            <a:r>
              <a:rPr lang="en-US" sz="5400" b="1" spc="-195" dirty="0">
                <a:solidFill>
                  <a:srgbClr val="FEFFFD"/>
                </a:solidFill>
                <a:latin typeface="Gabriola" panose="04040605051002020D02" pitchFamily="82" charset="0"/>
                <a:cs typeface="Gill Sans MT"/>
              </a:rPr>
              <a:t> </a:t>
            </a:r>
            <a:r>
              <a:rPr lang="en-US" sz="4000" b="1" spc="-195" dirty="0">
                <a:solidFill>
                  <a:schemeClr val="bg1">
                    <a:lumMod val="65000"/>
                  </a:schemeClr>
                </a:solidFill>
                <a:latin typeface="Gabriola" panose="04040605051002020D02" pitchFamily="82" charset="0"/>
                <a:cs typeface="Gill Sans MT"/>
              </a:rPr>
              <a:t>E6220001                 HIMASHREE   . P                 </a:t>
            </a:r>
            <a:endParaRPr lang="en-US" sz="4400" b="1" spc="-195" dirty="0">
              <a:solidFill>
                <a:schemeClr val="bg1">
                  <a:lumMod val="65000"/>
                </a:schemeClr>
              </a:solidFill>
              <a:latin typeface="Gabriola" panose="04040605051002020D02" pitchFamily="82" charset="0"/>
              <a:cs typeface="Gill Sans MT"/>
            </a:endParaRPr>
          </a:p>
          <a:p>
            <a:pPr marL="12700">
              <a:lnSpc>
                <a:spcPct val="100000"/>
              </a:lnSpc>
              <a:spcBef>
                <a:spcPts val="100"/>
              </a:spcBef>
            </a:pPr>
            <a:endParaRPr lang="en-US" sz="5400" b="1" spc="-195" dirty="0">
              <a:solidFill>
                <a:schemeClr val="accent1"/>
              </a:solidFill>
              <a:latin typeface="Gabriola" panose="04040605051002020D02" pitchFamily="82" charset="0"/>
              <a:cs typeface="Gill Sans MT"/>
            </a:endParaRPr>
          </a:p>
          <a:p>
            <a:pPr marL="12700">
              <a:lnSpc>
                <a:spcPct val="100000"/>
              </a:lnSpc>
              <a:spcBef>
                <a:spcPts val="100"/>
              </a:spcBef>
            </a:pPr>
            <a:endParaRPr lang="en-US" sz="5400" b="1" spc="-195" dirty="0">
              <a:solidFill>
                <a:srgbClr val="FEFFFD"/>
              </a:solidFill>
              <a:latin typeface="Gabriola" panose="04040605051002020D02" pitchFamily="82" charset="0"/>
              <a:cs typeface="Gill Sans MT"/>
            </a:endParaRPr>
          </a:p>
        </p:txBody>
      </p:sp>
      <p:cxnSp>
        <p:nvCxnSpPr>
          <p:cNvPr id="18" name="Straight Connector 17">
            <a:extLst>
              <a:ext uri="{FF2B5EF4-FFF2-40B4-BE49-F238E27FC236}">
                <a16:creationId xmlns:a16="http://schemas.microsoft.com/office/drawing/2014/main" id="{CBE8E860-A605-494F-A703-9298AEEDF227}"/>
              </a:ext>
            </a:extLst>
          </p:cNvPr>
          <p:cNvCxnSpPr>
            <a:cxnSpLocks/>
          </p:cNvCxnSpPr>
          <p:nvPr/>
        </p:nvCxnSpPr>
        <p:spPr>
          <a:xfrm flipV="1">
            <a:off x="7740575" y="3156291"/>
            <a:ext cx="0" cy="3938775"/>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9A342D7-63BA-4C69-B437-86C21A5DF425}"/>
              </a:ext>
            </a:extLst>
          </p:cNvPr>
          <p:cNvSpPr txBox="1"/>
          <p:nvPr/>
        </p:nvSpPr>
        <p:spPr>
          <a:xfrm>
            <a:off x="5717678" y="3463294"/>
            <a:ext cx="11718383" cy="707886"/>
          </a:xfrm>
          <a:prstGeom prst="rect">
            <a:avLst/>
          </a:prstGeom>
          <a:noFill/>
        </p:spPr>
        <p:txBody>
          <a:bodyPr wrap="square">
            <a:spAutoFit/>
          </a:bodyPr>
          <a:lstStyle/>
          <a:p>
            <a:pPr marL="12700">
              <a:lnSpc>
                <a:spcPct val="100000"/>
              </a:lnSpc>
              <a:spcBef>
                <a:spcPts val="100"/>
              </a:spcBef>
            </a:pPr>
            <a:r>
              <a:rPr lang="en-US" sz="4000" b="1" spc="-195" dirty="0">
                <a:solidFill>
                  <a:schemeClr val="bg1">
                    <a:lumMod val="65000"/>
                  </a:schemeClr>
                </a:solidFill>
                <a:latin typeface="Gabriola" panose="04040605051002020D02" pitchFamily="82" charset="0"/>
                <a:cs typeface="Gill Sans MT"/>
              </a:rPr>
              <a:t>E6220002                  GOWTHAMI  .  A</a:t>
            </a:r>
          </a:p>
        </p:txBody>
      </p:sp>
      <p:sp>
        <p:nvSpPr>
          <p:cNvPr id="21" name="TextBox 20">
            <a:extLst>
              <a:ext uri="{FF2B5EF4-FFF2-40B4-BE49-F238E27FC236}">
                <a16:creationId xmlns:a16="http://schemas.microsoft.com/office/drawing/2014/main" id="{DDB89646-50F6-4274-A943-85F315FD79F8}"/>
              </a:ext>
            </a:extLst>
          </p:cNvPr>
          <p:cNvSpPr txBox="1"/>
          <p:nvPr/>
        </p:nvSpPr>
        <p:spPr>
          <a:xfrm>
            <a:off x="5703390" y="4596316"/>
            <a:ext cx="6212385" cy="707886"/>
          </a:xfrm>
          <a:prstGeom prst="rect">
            <a:avLst/>
          </a:prstGeom>
          <a:noFill/>
        </p:spPr>
        <p:txBody>
          <a:bodyPr wrap="square">
            <a:spAutoFit/>
          </a:bodyPr>
          <a:lstStyle/>
          <a:p>
            <a:pPr marL="12700">
              <a:lnSpc>
                <a:spcPct val="100000"/>
              </a:lnSpc>
              <a:spcBef>
                <a:spcPts val="100"/>
              </a:spcBef>
            </a:pPr>
            <a:r>
              <a:rPr lang="en-US" sz="4000" b="1" spc="-195" dirty="0">
                <a:solidFill>
                  <a:schemeClr val="bg1">
                    <a:lumMod val="65000"/>
                  </a:schemeClr>
                </a:solidFill>
                <a:latin typeface="Gabriola" panose="04040605051002020D02" pitchFamily="82" charset="0"/>
                <a:cs typeface="Gill Sans MT"/>
              </a:rPr>
              <a:t>E6220003                   S RUTHIKA  . S</a:t>
            </a:r>
          </a:p>
        </p:txBody>
      </p:sp>
      <p:sp>
        <p:nvSpPr>
          <p:cNvPr id="25" name="object 14">
            <a:extLst>
              <a:ext uri="{FF2B5EF4-FFF2-40B4-BE49-F238E27FC236}">
                <a16:creationId xmlns:a16="http://schemas.microsoft.com/office/drawing/2014/main" id="{4B04EEB5-5F33-4C8E-83B3-D185E449F920}"/>
              </a:ext>
            </a:extLst>
          </p:cNvPr>
          <p:cNvSpPr/>
          <p:nvPr/>
        </p:nvSpPr>
        <p:spPr>
          <a:xfrm>
            <a:off x="4569701" y="901488"/>
            <a:ext cx="549910" cy="649605"/>
          </a:xfrm>
          <a:custGeom>
            <a:avLst/>
            <a:gdLst/>
            <a:ahLst/>
            <a:cxnLst/>
            <a:rect l="l" t="t" r="r" b="b"/>
            <a:pathLst>
              <a:path w="549909" h="649604">
                <a:moveTo>
                  <a:pt x="294665" y="186639"/>
                </a:moveTo>
                <a:lnTo>
                  <a:pt x="291401" y="133286"/>
                </a:lnTo>
                <a:lnTo>
                  <a:pt x="281305" y="84772"/>
                </a:lnTo>
                <a:lnTo>
                  <a:pt x="266230" y="44399"/>
                </a:lnTo>
                <a:lnTo>
                  <a:pt x="243852" y="11303"/>
                </a:lnTo>
                <a:lnTo>
                  <a:pt x="219481" y="0"/>
                </a:lnTo>
                <a:lnTo>
                  <a:pt x="216573" y="0"/>
                </a:lnTo>
                <a:lnTo>
                  <a:pt x="194703" y="35560"/>
                </a:lnTo>
                <a:lnTo>
                  <a:pt x="189433" y="51117"/>
                </a:lnTo>
                <a:lnTo>
                  <a:pt x="177647" y="84556"/>
                </a:lnTo>
                <a:lnTo>
                  <a:pt x="160235" y="123710"/>
                </a:lnTo>
                <a:lnTo>
                  <a:pt x="134099" y="166585"/>
                </a:lnTo>
                <a:lnTo>
                  <a:pt x="96151" y="211239"/>
                </a:lnTo>
                <a:lnTo>
                  <a:pt x="75336" y="237439"/>
                </a:lnTo>
                <a:lnTo>
                  <a:pt x="64414" y="262255"/>
                </a:lnTo>
                <a:lnTo>
                  <a:pt x="60909" y="284683"/>
                </a:lnTo>
                <a:lnTo>
                  <a:pt x="62344" y="303682"/>
                </a:lnTo>
                <a:lnTo>
                  <a:pt x="63030" y="307289"/>
                </a:lnTo>
                <a:lnTo>
                  <a:pt x="63919" y="310756"/>
                </a:lnTo>
                <a:lnTo>
                  <a:pt x="64922" y="314147"/>
                </a:lnTo>
                <a:lnTo>
                  <a:pt x="68199" y="313639"/>
                </a:lnTo>
                <a:lnTo>
                  <a:pt x="71412" y="312966"/>
                </a:lnTo>
                <a:lnTo>
                  <a:pt x="74866" y="312966"/>
                </a:lnTo>
                <a:lnTo>
                  <a:pt x="119938" y="328676"/>
                </a:lnTo>
                <a:lnTo>
                  <a:pt x="146494" y="348030"/>
                </a:lnTo>
                <a:lnTo>
                  <a:pt x="150114" y="348030"/>
                </a:lnTo>
                <a:lnTo>
                  <a:pt x="211175" y="313690"/>
                </a:lnTo>
                <a:lnTo>
                  <a:pt x="249948" y="279450"/>
                </a:lnTo>
                <a:lnTo>
                  <a:pt x="289191" y="241541"/>
                </a:lnTo>
                <a:lnTo>
                  <a:pt x="294665" y="186639"/>
                </a:lnTo>
                <a:close/>
              </a:path>
              <a:path w="549909" h="649604">
                <a:moveTo>
                  <a:pt x="549402" y="155359"/>
                </a:moveTo>
                <a:lnTo>
                  <a:pt x="544144" y="109905"/>
                </a:lnTo>
                <a:lnTo>
                  <a:pt x="533742" y="68008"/>
                </a:lnTo>
                <a:lnTo>
                  <a:pt x="518871" y="31165"/>
                </a:lnTo>
                <a:lnTo>
                  <a:pt x="505866" y="24917"/>
                </a:lnTo>
                <a:lnTo>
                  <a:pt x="502158" y="26746"/>
                </a:lnTo>
                <a:lnTo>
                  <a:pt x="499999" y="29984"/>
                </a:lnTo>
                <a:lnTo>
                  <a:pt x="468376" y="75158"/>
                </a:lnTo>
                <a:lnTo>
                  <a:pt x="436587" y="116090"/>
                </a:lnTo>
                <a:lnTo>
                  <a:pt x="403352" y="154863"/>
                </a:lnTo>
                <a:lnTo>
                  <a:pt x="367360" y="193598"/>
                </a:lnTo>
                <a:lnTo>
                  <a:pt x="327291" y="234378"/>
                </a:lnTo>
                <a:lnTo>
                  <a:pt x="287299" y="274053"/>
                </a:lnTo>
                <a:lnTo>
                  <a:pt x="248170" y="310857"/>
                </a:lnTo>
                <a:lnTo>
                  <a:pt x="211328" y="341363"/>
                </a:lnTo>
                <a:lnTo>
                  <a:pt x="178168" y="362178"/>
                </a:lnTo>
                <a:lnTo>
                  <a:pt x="150139" y="369874"/>
                </a:lnTo>
                <a:lnTo>
                  <a:pt x="142113" y="368554"/>
                </a:lnTo>
                <a:lnTo>
                  <a:pt x="134150" y="365036"/>
                </a:lnTo>
                <a:lnTo>
                  <a:pt x="126174" y="360006"/>
                </a:lnTo>
                <a:lnTo>
                  <a:pt x="108508" y="347294"/>
                </a:lnTo>
                <a:lnTo>
                  <a:pt x="98221" y="341058"/>
                </a:lnTo>
                <a:lnTo>
                  <a:pt x="87058" y="336537"/>
                </a:lnTo>
                <a:lnTo>
                  <a:pt x="74866" y="334784"/>
                </a:lnTo>
                <a:lnTo>
                  <a:pt x="57061" y="338531"/>
                </a:lnTo>
                <a:lnTo>
                  <a:pt x="21170" y="369798"/>
                </a:lnTo>
                <a:lnTo>
                  <a:pt x="50" y="401574"/>
                </a:lnTo>
                <a:lnTo>
                  <a:pt x="0" y="405815"/>
                </a:lnTo>
                <a:lnTo>
                  <a:pt x="3860" y="412623"/>
                </a:lnTo>
                <a:lnTo>
                  <a:pt x="7518" y="414756"/>
                </a:lnTo>
                <a:lnTo>
                  <a:pt x="11442" y="414756"/>
                </a:lnTo>
                <a:lnTo>
                  <a:pt x="50507" y="418998"/>
                </a:lnTo>
                <a:lnTo>
                  <a:pt x="76136" y="430428"/>
                </a:lnTo>
                <a:lnTo>
                  <a:pt x="93078" y="447154"/>
                </a:lnTo>
                <a:lnTo>
                  <a:pt x="120167" y="488873"/>
                </a:lnTo>
                <a:lnTo>
                  <a:pt x="139560" y="508723"/>
                </a:lnTo>
                <a:lnTo>
                  <a:pt x="168833" y="523570"/>
                </a:lnTo>
                <a:lnTo>
                  <a:pt x="212471" y="530250"/>
                </a:lnTo>
                <a:lnTo>
                  <a:pt x="215201" y="536651"/>
                </a:lnTo>
                <a:lnTo>
                  <a:pt x="233121" y="584301"/>
                </a:lnTo>
                <a:lnTo>
                  <a:pt x="287667" y="640080"/>
                </a:lnTo>
                <a:lnTo>
                  <a:pt x="340995" y="649579"/>
                </a:lnTo>
                <a:lnTo>
                  <a:pt x="350862" y="649338"/>
                </a:lnTo>
                <a:lnTo>
                  <a:pt x="439331" y="628954"/>
                </a:lnTo>
                <a:lnTo>
                  <a:pt x="480479" y="584441"/>
                </a:lnTo>
                <a:lnTo>
                  <a:pt x="481876" y="568769"/>
                </a:lnTo>
                <a:lnTo>
                  <a:pt x="474230" y="545350"/>
                </a:lnTo>
                <a:lnTo>
                  <a:pt x="457098" y="526199"/>
                </a:lnTo>
                <a:lnTo>
                  <a:pt x="432993" y="513283"/>
                </a:lnTo>
                <a:lnTo>
                  <a:pt x="404406" y="508546"/>
                </a:lnTo>
                <a:lnTo>
                  <a:pt x="377177" y="507098"/>
                </a:lnTo>
                <a:lnTo>
                  <a:pt x="345059" y="500710"/>
                </a:lnTo>
                <a:lnTo>
                  <a:pt x="316712" y="486244"/>
                </a:lnTo>
                <a:lnTo>
                  <a:pt x="300812" y="460590"/>
                </a:lnTo>
                <a:lnTo>
                  <a:pt x="362851" y="450913"/>
                </a:lnTo>
                <a:lnTo>
                  <a:pt x="413245" y="431190"/>
                </a:lnTo>
                <a:lnTo>
                  <a:pt x="453097" y="404520"/>
                </a:lnTo>
                <a:lnTo>
                  <a:pt x="483577" y="374015"/>
                </a:lnTo>
                <a:lnTo>
                  <a:pt x="505828" y="342773"/>
                </a:lnTo>
                <a:lnTo>
                  <a:pt x="527723" y="298069"/>
                </a:lnTo>
                <a:lnTo>
                  <a:pt x="541858" y="250939"/>
                </a:lnTo>
                <a:lnTo>
                  <a:pt x="548855" y="202869"/>
                </a:lnTo>
                <a:lnTo>
                  <a:pt x="549402" y="155359"/>
                </a:lnTo>
                <a:close/>
              </a:path>
            </a:pathLst>
          </a:custGeom>
          <a:solidFill>
            <a:schemeClr val="bg1">
              <a:lumMod val="65000"/>
            </a:schemeClr>
          </a:solidFill>
        </p:spPr>
        <p:txBody>
          <a:bodyPr wrap="square" lIns="0" tIns="0" rIns="0" bIns="0" rtlCol="0"/>
          <a:lstStyle/>
          <a:p>
            <a:endParaRPr dirty="0"/>
          </a:p>
        </p:txBody>
      </p:sp>
      <p:pic>
        <p:nvPicPr>
          <p:cNvPr id="14" name="object 2">
            <a:extLst>
              <a:ext uri="{FF2B5EF4-FFF2-40B4-BE49-F238E27FC236}">
                <a16:creationId xmlns:a16="http://schemas.microsoft.com/office/drawing/2014/main" id="{A482A058-D385-4A77-AF83-A7C28361D05A}"/>
              </a:ext>
            </a:extLst>
          </p:cNvPr>
          <p:cNvPicPr/>
          <p:nvPr/>
        </p:nvPicPr>
        <p:blipFill>
          <a:blip r:embed="rId2" cstate="print">
            <a:duotone>
              <a:prstClr val="black"/>
              <a:schemeClr val="tx2">
                <a:tint val="45000"/>
                <a:satMod val="400000"/>
              </a:schemeClr>
            </a:duotone>
          </a:blip>
          <a:stretch>
            <a:fillRect/>
          </a:stretch>
        </p:blipFill>
        <p:spPr>
          <a:xfrm rot="16200000">
            <a:off x="-3316079" y="3313326"/>
            <a:ext cx="10287000" cy="3660348"/>
          </a:xfrm>
          <a:prstGeom prst="rect">
            <a:avLst/>
          </a:prstGeom>
        </p:spPr>
      </p:pic>
      <p:sp>
        <p:nvSpPr>
          <p:cNvPr id="16" name="TextBox 15">
            <a:extLst>
              <a:ext uri="{FF2B5EF4-FFF2-40B4-BE49-F238E27FC236}">
                <a16:creationId xmlns:a16="http://schemas.microsoft.com/office/drawing/2014/main" id="{65E5B14C-B5F9-4C76-9B78-39245AF5240E}"/>
              </a:ext>
            </a:extLst>
          </p:cNvPr>
          <p:cNvSpPr txBox="1"/>
          <p:nvPr/>
        </p:nvSpPr>
        <p:spPr>
          <a:xfrm>
            <a:off x="5708153" y="5729339"/>
            <a:ext cx="7010400" cy="707886"/>
          </a:xfrm>
          <a:prstGeom prst="rect">
            <a:avLst/>
          </a:prstGeom>
          <a:noFill/>
        </p:spPr>
        <p:txBody>
          <a:bodyPr wrap="square">
            <a:spAutoFit/>
          </a:bodyPr>
          <a:lstStyle/>
          <a:p>
            <a:pPr marL="12700">
              <a:lnSpc>
                <a:spcPct val="100000"/>
              </a:lnSpc>
              <a:spcBef>
                <a:spcPts val="100"/>
              </a:spcBef>
            </a:pPr>
            <a:r>
              <a:rPr lang="en-US" sz="4000" b="1" spc="-195" dirty="0">
                <a:solidFill>
                  <a:schemeClr val="bg1">
                    <a:lumMod val="65000"/>
                  </a:schemeClr>
                </a:solidFill>
                <a:latin typeface="Gabriola" panose="04040605051002020D02" pitchFamily="82" charset="0"/>
                <a:cs typeface="Gill Sans MT"/>
              </a:rPr>
              <a:t>E6220005                    RAJ ALAKSHM I  . B</a:t>
            </a:r>
          </a:p>
        </p:txBody>
      </p:sp>
      <p:sp>
        <p:nvSpPr>
          <p:cNvPr id="17" name="TextBox 16">
            <a:extLst>
              <a:ext uri="{FF2B5EF4-FFF2-40B4-BE49-F238E27FC236}">
                <a16:creationId xmlns:a16="http://schemas.microsoft.com/office/drawing/2014/main" id="{BC1A7AC3-518A-418C-B8CB-BDF4A4D609BD}"/>
              </a:ext>
            </a:extLst>
          </p:cNvPr>
          <p:cNvSpPr txBox="1"/>
          <p:nvPr/>
        </p:nvSpPr>
        <p:spPr>
          <a:xfrm>
            <a:off x="5751014" y="6910720"/>
            <a:ext cx="7279185" cy="707886"/>
          </a:xfrm>
          <a:prstGeom prst="rect">
            <a:avLst/>
          </a:prstGeom>
          <a:noFill/>
        </p:spPr>
        <p:txBody>
          <a:bodyPr wrap="square">
            <a:spAutoFit/>
          </a:bodyPr>
          <a:lstStyle/>
          <a:p>
            <a:pPr marL="12700">
              <a:lnSpc>
                <a:spcPct val="100000"/>
              </a:lnSpc>
              <a:spcBef>
                <a:spcPts val="100"/>
              </a:spcBef>
            </a:pPr>
            <a:r>
              <a:rPr lang="en-US" sz="4000" b="1" spc="-195" dirty="0">
                <a:solidFill>
                  <a:schemeClr val="bg1">
                    <a:lumMod val="65000"/>
                  </a:schemeClr>
                </a:solidFill>
                <a:latin typeface="Gabriola" panose="04040605051002020D02" pitchFamily="82" charset="0"/>
                <a:cs typeface="Gill Sans MT"/>
              </a:rPr>
              <a:t>E6220008                  ROHAYA FATHIMA  .  S </a:t>
            </a:r>
          </a:p>
        </p:txBody>
      </p:sp>
      <p:sp>
        <p:nvSpPr>
          <p:cNvPr id="15" name="TextBox 11">
            <a:extLst>
              <a:ext uri="{FF2B5EF4-FFF2-40B4-BE49-F238E27FC236}">
                <a16:creationId xmlns:a16="http://schemas.microsoft.com/office/drawing/2014/main" id="{A52F97D7-C64A-4037-83A5-BF5575EE4759}"/>
              </a:ext>
            </a:extLst>
          </p:cNvPr>
          <p:cNvSpPr txBox="1"/>
          <p:nvPr/>
        </p:nvSpPr>
        <p:spPr>
          <a:xfrm>
            <a:off x="13779628" y="8953500"/>
            <a:ext cx="4508372" cy="503984"/>
          </a:xfrm>
          <a:prstGeom prst="rect">
            <a:avLst/>
          </a:prstGeom>
        </p:spPr>
        <p:txBody>
          <a:bodyPr lIns="0" tIns="0" rIns="0" bIns="0" rtlCol="0" anchor="t">
            <a:spAutoFit/>
          </a:bodyPr>
          <a:lstStyle/>
          <a:p>
            <a:pPr>
              <a:lnSpc>
                <a:spcPts val="3840"/>
              </a:lnSpc>
            </a:pPr>
            <a:r>
              <a:rPr lang="en-US" sz="3600" b="1" dirty="0">
                <a:solidFill>
                  <a:schemeClr val="accent5">
                    <a:lumMod val="60000"/>
                    <a:lumOff val="40000"/>
                  </a:schemeClr>
                </a:solidFill>
                <a:latin typeface="Candara Light" panose="020E0502030303020204" pitchFamily="34" charset="0"/>
              </a:rPr>
              <a:t>BSc .</a:t>
            </a:r>
            <a:r>
              <a:rPr lang="en-US" sz="3600" b="1" dirty="0">
                <a:solidFill>
                  <a:schemeClr val="accent5">
                    <a:lumMod val="60000"/>
                    <a:lumOff val="40000"/>
                  </a:schemeClr>
                </a:solidFill>
                <a:latin typeface="Candara Light" panose="020E0502030303020204" pitchFamily="34" charset="0"/>
                <a:cs typeface="Dubai Light" panose="020B0303030403030204" pitchFamily="34" charset="-78"/>
              </a:rPr>
              <a:t>DATA</a:t>
            </a:r>
            <a:r>
              <a:rPr lang="en-US" sz="3600" b="1" dirty="0">
                <a:solidFill>
                  <a:schemeClr val="accent5">
                    <a:lumMod val="60000"/>
                    <a:lumOff val="40000"/>
                  </a:schemeClr>
                </a:solidFill>
                <a:latin typeface="Candara Light" panose="020E0502030303020204" pitchFamily="34" charset="0"/>
              </a:rPr>
              <a:t> SCIENCE</a:t>
            </a:r>
          </a:p>
        </p:txBody>
      </p:sp>
      <p:sp>
        <p:nvSpPr>
          <p:cNvPr id="24" name="TextBox 13">
            <a:extLst>
              <a:ext uri="{FF2B5EF4-FFF2-40B4-BE49-F238E27FC236}">
                <a16:creationId xmlns:a16="http://schemas.microsoft.com/office/drawing/2014/main" id="{03C87F06-FEC8-4480-A447-42B1F762D84B}"/>
              </a:ext>
            </a:extLst>
          </p:cNvPr>
          <p:cNvSpPr txBox="1"/>
          <p:nvPr/>
        </p:nvSpPr>
        <p:spPr>
          <a:xfrm>
            <a:off x="5410200" y="1181886"/>
            <a:ext cx="4660750" cy="458331"/>
          </a:xfrm>
          <a:prstGeom prst="rect">
            <a:avLst/>
          </a:prstGeom>
        </p:spPr>
        <p:txBody>
          <a:bodyPr wrap="square" lIns="0" tIns="0" rIns="0" bIns="0" rtlCol="0" anchor="t">
            <a:spAutoFit/>
          </a:bodyPr>
          <a:lstStyle/>
          <a:p>
            <a:pPr>
              <a:lnSpc>
                <a:spcPts val="2760"/>
              </a:lnSpc>
            </a:pPr>
            <a:r>
              <a:rPr lang="en-US" sz="6600" b="1" dirty="0">
                <a:solidFill>
                  <a:srgbClr val="009490"/>
                </a:solidFill>
                <a:latin typeface="Gabriola" panose="04040605051002020D02" pitchFamily="82" charset="0"/>
              </a:rPr>
              <a:t>TEAM MEMBERS</a:t>
            </a:r>
          </a:p>
        </p:txBody>
      </p:sp>
    </p:spTree>
    <p:extLst>
      <p:ext uri="{BB962C8B-B14F-4D97-AF65-F5344CB8AC3E}">
        <p14:creationId xmlns:p14="http://schemas.microsoft.com/office/powerpoint/2010/main" val="24124411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6" name="Group 6"/>
          <p:cNvGrpSpPr/>
          <p:nvPr/>
        </p:nvGrpSpPr>
        <p:grpSpPr>
          <a:xfrm>
            <a:off x="2713876" y="2205470"/>
            <a:ext cx="3111121" cy="4908653"/>
            <a:chOff x="0" y="66675"/>
            <a:chExt cx="10569126" cy="6544870"/>
          </a:xfrm>
        </p:grpSpPr>
        <p:sp>
          <p:nvSpPr>
            <p:cNvPr id="7" name="TextBox 7"/>
            <p:cNvSpPr txBox="1"/>
            <p:nvPr/>
          </p:nvSpPr>
          <p:spPr>
            <a:xfrm>
              <a:off x="0" y="66675"/>
              <a:ext cx="10569126" cy="1538541"/>
            </a:xfrm>
            <a:prstGeom prst="rect">
              <a:avLst/>
            </a:prstGeom>
          </p:spPr>
          <p:txBody>
            <a:bodyPr lIns="0" tIns="0" rIns="0" bIns="0" rtlCol="0" anchor="t">
              <a:spAutoFit/>
            </a:bodyPr>
            <a:lstStyle/>
            <a:p>
              <a:pPr>
                <a:lnSpc>
                  <a:spcPts val="8800"/>
                </a:lnSpc>
              </a:pPr>
              <a:endParaRPr lang="en-US" sz="8000" dirty="0">
                <a:solidFill>
                  <a:srgbClr val="FFFFFF"/>
                </a:solidFill>
                <a:latin typeface="HK Grotesk Bold"/>
              </a:endParaRPr>
            </a:p>
          </p:txBody>
        </p:sp>
        <p:sp>
          <p:nvSpPr>
            <p:cNvPr id="8" name="TextBox 8"/>
            <p:cNvSpPr txBox="1"/>
            <p:nvPr/>
          </p:nvSpPr>
          <p:spPr>
            <a:xfrm>
              <a:off x="0" y="6175613"/>
              <a:ext cx="10569126" cy="435932"/>
            </a:xfrm>
            <a:prstGeom prst="rect">
              <a:avLst/>
            </a:prstGeom>
          </p:spPr>
          <p:txBody>
            <a:bodyPr lIns="0" tIns="0" rIns="0" bIns="0" rtlCol="0" anchor="t">
              <a:spAutoFit/>
            </a:bodyPr>
            <a:lstStyle/>
            <a:p>
              <a:pPr>
                <a:lnSpc>
                  <a:spcPts val="2600"/>
                </a:lnSpc>
              </a:pPr>
              <a:endParaRPr lang="en-US" sz="2000" dirty="0">
                <a:solidFill>
                  <a:srgbClr val="FFFFFF"/>
                </a:solidFill>
                <a:latin typeface="HK Grotesk Light"/>
              </a:endParaRPr>
            </a:p>
          </p:txBody>
        </p:sp>
        <p:sp>
          <p:nvSpPr>
            <p:cNvPr id="9" name="TextBox 9"/>
            <p:cNvSpPr txBox="1"/>
            <p:nvPr/>
          </p:nvSpPr>
          <p:spPr>
            <a:xfrm>
              <a:off x="0" y="4376893"/>
              <a:ext cx="10569126" cy="702672"/>
            </a:xfrm>
            <a:prstGeom prst="rect">
              <a:avLst/>
            </a:prstGeom>
          </p:spPr>
          <p:txBody>
            <a:bodyPr lIns="0" tIns="0" rIns="0" bIns="0" rtlCol="0" anchor="t">
              <a:spAutoFit/>
            </a:bodyPr>
            <a:lstStyle/>
            <a:p>
              <a:pPr>
                <a:lnSpc>
                  <a:spcPts val="4160"/>
                </a:lnSpc>
              </a:pPr>
              <a:endParaRPr lang="en-US" sz="3200" dirty="0">
                <a:solidFill>
                  <a:srgbClr val="FFFFFF"/>
                </a:solidFill>
                <a:latin typeface="HK Grotesk Medium Bold"/>
              </a:endParaRPr>
            </a:p>
          </p:txBody>
        </p:sp>
        <p:sp>
          <p:nvSpPr>
            <p:cNvPr id="10" name="AutoShape 10"/>
            <p:cNvSpPr/>
            <p:nvPr/>
          </p:nvSpPr>
          <p:spPr>
            <a:xfrm>
              <a:off x="0" y="3834673"/>
              <a:ext cx="10188932" cy="0"/>
            </a:xfrm>
            <a:prstGeom prst="line">
              <a:avLst/>
            </a:prstGeom>
            <a:ln w="25400" cap="rnd">
              <a:solidFill>
                <a:srgbClr val="FFFFFF"/>
              </a:solidFill>
              <a:prstDash val="solid"/>
              <a:headEnd type="none" w="sm" len="sm"/>
              <a:tailEnd type="none" w="sm" len="sm"/>
            </a:ln>
          </p:spPr>
          <p:txBody>
            <a:bodyPr/>
            <a:lstStyle/>
            <a:p>
              <a:endParaRPr lang="en-IN" dirty="0"/>
            </a:p>
          </p:txBody>
        </p:sp>
      </p:grpSp>
      <p:sp>
        <p:nvSpPr>
          <p:cNvPr id="11" name="Rectangle 10">
            <a:extLst>
              <a:ext uri="{FF2B5EF4-FFF2-40B4-BE49-F238E27FC236}">
                <a16:creationId xmlns:a16="http://schemas.microsoft.com/office/drawing/2014/main" id="{A07164D7-F85A-4BA5-BF0E-DD31F602B860}"/>
              </a:ext>
            </a:extLst>
          </p:cNvPr>
          <p:cNvSpPr/>
          <p:nvPr/>
        </p:nvSpPr>
        <p:spPr>
          <a:xfrm>
            <a:off x="7315200" y="324971"/>
            <a:ext cx="10286681" cy="899159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2" name="TextBox 4">
            <a:extLst>
              <a:ext uri="{FF2B5EF4-FFF2-40B4-BE49-F238E27FC236}">
                <a16:creationId xmlns:a16="http://schemas.microsoft.com/office/drawing/2014/main" id="{8DBF4656-1C60-4F14-B84F-CDFFD2CFDDDD}"/>
              </a:ext>
            </a:extLst>
          </p:cNvPr>
          <p:cNvSpPr txBox="1"/>
          <p:nvPr/>
        </p:nvSpPr>
        <p:spPr>
          <a:xfrm>
            <a:off x="-26894" y="3642263"/>
            <a:ext cx="8234075" cy="1162844"/>
          </a:xfrm>
          <a:prstGeom prst="rect">
            <a:avLst/>
          </a:prstGeom>
        </p:spPr>
        <p:txBody>
          <a:bodyPr wrap="square" lIns="0" tIns="0" rIns="0" bIns="0" rtlCol="0" anchor="t">
            <a:spAutoFit/>
          </a:bodyPr>
          <a:lstStyle/>
          <a:p>
            <a:pPr algn="ctr">
              <a:lnSpc>
                <a:spcPts val="8800"/>
              </a:lnSpc>
            </a:pPr>
            <a:r>
              <a:rPr lang="en-US" sz="8000" dirty="0">
                <a:solidFill>
                  <a:schemeClr val="accent5">
                    <a:lumMod val="75000"/>
                  </a:schemeClr>
                </a:solidFill>
                <a:latin typeface="Gabriola" panose="04040605051002020D02" pitchFamily="82" charset="0"/>
              </a:rPr>
              <a:t>CONCLUSION</a:t>
            </a:r>
            <a:endParaRPr lang="en-US" sz="8000" dirty="0">
              <a:solidFill>
                <a:schemeClr val="accent5">
                  <a:lumMod val="75000"/>
                </a:schemeClr>
              </a:solidFill>
              <a:latin typeface="HK Grotesk Bold Bold"/>
            </a:endParaRPr>
          </a:p>
        </p:txBody>
      </p:sp>
      <p:sp>
        <p:nvSpPr>
          <p:cNvPr id="13" name="object 3">
            <a:extLst>
              <a:ext uri="{FF2B5EF4-FFF2-40B4-BE49-F238E27FC236}">
                <a16:creationId xmlns:a16="http://schemas.microsoft.com/office/drawing/2014/main" id="{0EE64FD9-7168-4507-9A1A-2F89377D981C}"/>
              </a:ext>
            </a:extLst>
          </p:cNvPr>
          <p:cNvSpPr txBox="1"/>
          <p:nvPr/>
        </p:nvSpPr>
        <p:spPr>
          <a:xfrm>
            <a:off x="7734140" y="2400300"/>
            <a:ext cx="9448800" cy="4518994"/>
          </a:xfrm>
          <a:prstGeom prst="rect">
            <a:avLst/>
          </a:prstGeom>
        </p:spPr>
        <p:txBody>
          <a:bodyPr vert="horz" wrap="square" lIns="0" tIns="12700" rIns="0" bIns="0" rtlCol="0">
            <a:spAutoFit/>
          </a:bodyPr>
          <a:lstStyle/>
          <a:p>
            <a:pPr marL="12700" marR="5080" algn="ctr">
              <a:lnSpc>
                <a:spcPct val="200000"/>
              </a:lnSpc>
              <a:spcBef>
                <a:spcPts val="100"/>
              </a:spcBef>
            </a:pPr>
            <a:r>
              <a:rPr lang="en-US" sz="2500" b="1" spc="65" dirty="0">
                <a:latin typeface="Footlight MT Light" panose="0204060206030A020304" pitchFamily="18" charset="0"/>
                <a:cs typeface="Tahoma"/>
              </a:rPr>
              <a:t>We are in the new era of life where technology dominates human life. People prefer easy, quick and safe way in  every part of their lives . So, the traditional reservation ways of booking movie ticket are quite tedious to use and outdated .This project is designed to meet the requirements of a user friendly Cinema Ticket Booking System thereby helping to satisfy the needs of their customers. </a:t>
            </a:r>
            <a:endParaRPr sz="2500" b="1" dirty="0">
              <a:latin typeface="Footlight MT Light" panose="0204060206030A020304" pitchFamily="18" charset="0"/>
              <a:cs typeface="Tahoma"/>
            </a:endParaRPr>
          </a:p>
        </p:txBody>
      </p:sp>
      <p:pic>
        <p:nvPicPr>
          <p:cNvPr id="14" name="Picture 18">
            <a:extLst>
              <a:ext uri="{FF2B5EF4-FFF2-40B4-BE49-F238E27FC236}">
                <a16:creationId xmlns:a16="http://schemas.microsoft.com/office/drawing/2014/main" id="{134B589A-D231-474D-B0DB-91AF7C84055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81000" y="2940534"/>
            <a:ext cx="1295400" cy="140345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55" y="13384"/>
            <a:ext cx="11511523" cy="11511523"/>
          </a:xfrm>
          <a:prstGeom prst="rect">
            <a:avLst/>
          </a:prstGeom>
        </p:spPr>
      </p:pic>
      <p:sp>
        <p:nvSpPr>
          <p:cNvPr id="3" name="AutoShape 3"/>
          <p:cNvSpPr/>
          <p:nvPr/>
        </p:nvSpPr>
        <p:spPr>
          <a:xfrm>
            <a:off x="252867" y="875354"/>
            <a:ext cx="10266296" cy="8554395"/>
          </a:xfrm>
          <a:prstGeom prst="rect">
            <a:avLst/>
          </a:prstGeom>
          <a:solidFill>
            <a:srgbClr val="000000"/>
          </a:solidFill>
        </p:spPr>
        <p:txBody>
          <a:bodyPr/>
          <a:lstStyle/>
          <a:p>
            <a:endParaRPr lang="en-IN" dirty="0"/>
          </a:p>
        </p:txBody>
      </p:sp>
      <p:pic>
        <p:nvPicPr>
          <p:cNvPr id="4" name="Picture 4"/>
          <p:cNvPicPr>
            <a:picLocks noChangeAspect="1"/>
          </p:cNvPicPr>
          <p:nvPr/>
        </p:nvPicPr>
        <p:blipFill>
          <a:blip r:embed="rId4"/>
          <a:srcRect b="6158"/>
          <a:stretch>
            <a:fillRect/>
          </a:stretch>
        </p:blipFill>
        <p:spPr>
          <a:xfrm>
            <a:off x="10979927" y="0"/>
            <a:ext cx="7308073" cy="10287000"/>
          </a:xfrm>
          <a:prstGeom prst="rect">
            <a:avLst/>
          </a:prstGeom>
        </p:spPr>
      </p:pic>
      <p:grpSp>
        <p:nvGrpSpPr>
          <p:cNvPr id="5" name="Group 5"/>
          <p:cNvGrpSpPr/>
          <p:nvPr/>
        </p:nvGrpSpPr>
        <p:grpSpPr>
          <a:xfrm>
            <a:off x="1733954" y="3765544"/>
            <a:ext cx="7532723" cy="2987733"/>
            <a:chOff x="0" y="66675"/>
            <a:chExt cx="10043631" cy="3983643"/>
          </a:xfrm>
        </p:grpSpPr>
        <p:sp>
          <p:nvSpPr>
            <p:cNvPr id="6" name="TextBox 6"/>
            <p:cNvSpPr txBox="1"/>
            <p:nvPr/>
          </p:nvSpPr>
          <p:spPr>
            <a:xfrm>
              <a:off x="0" y="66675"/>
              <a:ext cx="10043631" cy="1538541"/>
            </a:xfrm>
            <a:prstGeom prst="rect">
              <a:avLst/>
            </a:prstGeom>
          </p:spPr>
          <p:txBody>
            <a:bodyPr lIns="0" tIns="0" rIns="0" bIns="0" rtlCol="0" anchor="t">
              <a:spAutoFit/>
            </a:bodyPr>
            <a:lstStyle/>
            <a:p>
              <a:pPr algn="ctr">
                <a:lnSpc>
                  <a:spcPts val="8800"/>
                </a:lnSpc>
              </a:pPr>
              <a:endParaRPr lang="en-US" sz="8000" dirty="0">
                <a:solidFill>
                  <a:srgbClr val="FFFFFF"/>
                </a:solidFill>
                <a:latin typeface="HK Grotesk Bold"/>
              </a:endParaRPr>
            </a:p>
          </p:txBody>
        </p:sp>
        <p:sp>
          <p:nvSpPr>
            <p:cNvPr id="7" name="TextBox 7"/>
            <p:cNvSpPr txBox="1"/>
            <p:nvPr/>
          </p:nvSpPr>
          <p:spPr>
            <a:xfrm>
              <a:off x="0" y="3347646"/>
              <a:ext cx="10043631" cy="702672"/>
            </a:xfrm>
            <a:prstGeom prst="rect">
              <a:avLst/>
            </a:prstGeom>
          </p:spPr>
          <p:txBody>
            <a:bodyPr lIns="0" tIns="0" rIns="0" bIns="0" rtlCol="0" anchor="t">
              <a:spAutoFit/>
            </a:bodyPr>
            <a:lstStyle/>
            <a:p>
              <a:pPr algn="ctr">
                <a:lnSpc>
                  <a:spcPts val="4160"/>
                </a:lnSpc>
              </a:pPr>
              <a:endParaRPr lang="en-US" sz="3200" dirty="0">
                <a:solidFill>
                  <a:srgbClr val="FFFFFF"/>
                </a:solidFill>
                <a:latin typeface="HK Grotesk Light"/>
              </a:endParaRPr>
            </a:p>
          </p:txBody>
        </p:sp>
      </p:grpSp>
      <p:sp>
        <p:nvSpPr>
          <p:cNvPr id="8" name="AutoShape 3">
            <a:extLst>
              <a:ext uri="{FF2B5EF4-FFF2-40B4-BE49-F238E27FC236}">
                <a16:creationId xmlns:a16="http://schemas.microsoft.com/office/drawing/2014/main" id="{B0BD3A38-2B7F-4D4A-863F-CE0C6BBD6ED0}"/>
              </a:ext>
            </a:extLst>
          </p:cNvPr>
          <p:cNvSpPr/>
          <p:nvPr/>
        </p:nvSpPr>
        <p:spPr>
          <a:xfrm>
            <a:off x="10828274" y="-7221"/>
            <a:ext cx="7479943" cy="10268895"/>
          </a:xfrm>
          <a:prstGeom prst="rect">
            <a:avLst/>
          </a:prstGeom>
          <a:solidFill>
            <a:srgbClr val="000000">
              <a:alpha val="74902"/>
            </a:srgbClr>
          </a:solidFill>
        </p:spPr>
        <p:txBody>
          <a:bodyPr/>
          <a:lstStyle/>
          <a:p>
            <a:pPr>
              <a:lnSpc>
                <a:spcPts val="2760"/>
              </a:lnSpc>
            </a:pPr>
            <a:endParaRPr lang="en-US" sz="1800" dirty="0">
              <a:solidFill>
                <a:srgbClr val="009490"/>
              </a:solidFill>
              <a:latin typeface="Gabriola" panose="04040605051002020D02" pitchFamily="82" charset="0"/>
            </a:endParaRPr>
          </a:p>
        </p:txBody>
      </p:sp>
      <p:sp>
        <p:nvSpPr>
          <p:cNvPr id="10" name="AutoShape 3">
            <a:extLst>
              <a:ext uri="{FF2B5EF4-FFF2-40B4-BE49-F238E27FC236}">
                <a16:creationId xmlns:a16="http://schemas.microsoft.com/office/drawing/2014/main" id="{F219CFF3-CB5A-4863-B1E2-563F6D9143BE}"/>
              </a:ext>
            </a:extLst>
          </p:cNvPr>
          <p:cNvSpPr/>
          <p:nvPr/>
        </p:nvSpPr>
        <p:spPr>
          <a:xfrm>
            <a:off x="0" y="25575"/>
            <a:ext cx="18308217" cy="10294221"/>
          </a:xfrm>
          <a:prstGeom prst="rect">
            <a:avLst/>
          </a:prstGeom>
          <a:solidFill>
            <a:srgbClr val="000000"/>
          </a:solidFill>
        </p:spPr>
        <p:txBody>
          <a:bodyPr/>
          <a:lstStyle/>
          <a:p>
            <a:pPr>
              <a:lnSpc>
                <a:spcPct val="150000"/>
              </a:lnSpc>
            </a:pPr>
            <a:r>
              <a:rPr lang="en-US" sz="1050">
                <a:solidFill>
                  <a:srgbClr val="252827"/>
                </a:solidFill>
                <a:latin typeface="Barlow Light"/>
              </a:rPr>
              <a:t>https://getbootstrap.com/docs/5.1/getting-started/introduction/</a:t>
            </a:r>
            <a:endParaRPr lang="en-US" sz="1050" dirty="0">
              <a:solidFill>
                <a:srgbClr val="252827"/>
              </a:solidFill>
              <a:latin typeface="Barlow Light"/>
            </a:endParaRPr>
          </a:p>
        </p:txBody>
      </p:sp>
      <p:sp>
        <p:nvSpPr>
          <p:cNvPr id="13" name="TextBox 12">
            <a:extLst>
              <a:ext uri="{FF2B5EF4-FFF2-40B4-BE49-F238E27FC236}">
                <a16:creationId xmlns:a16="http://schemas.microsoft.com/office/drawing/2014/main" id="{E3C74D88-F784-4CD6-9FDA-FA078C19DE0E}"/>
              </a:ext>
            </a:extLst>
          </p:cNvPr>
          <p:cNvSpPr txBox="1"/>
          <p:nvPr/>
        </p:nvSpPr>
        <p:spPr>
          <a:xfrm>
            <a:off x="1066800" y="721606"/>
            <a:ext cx="5486400" cy="707886"/>
          </a:xfrm>
          <a:prstGeom prst="rect">
            <a:avLst/>
          </a:prstGeom>
          <a:noFill/>
        </p:spPr>
        <p:txBody>
          <a:bodyPr wrap="square" rtlCol="0">
            <a:spAutoFit/>
          </a:bodyPr>
          <a:lstStyle/>
          <a:p>
            <a:r>
              <a:rPr lang="en-US" sz="4000" dirty="0">
                <a:solidFill>
                  <a:schemeClr val="bg1"/>
                </a:solidFill>
                <a:latin typeface="Felix Titling" panose="04060505060202020A04" pitchFamily="82" charset="0"/>
              </a:rPr>
              <a:t>REFERENCES</a:t>
            </a:r>
            <a:endParaRPr lang="en-IN" sz="4000" dirty="0">
              <a:solidFill>
                <a:schemeClr val="bg1"/>
              </a:solidFill>
              <a:latin typeface="Felix Titling" panose="04060505060202020A04" pitchFamily="82" charset="0"/>
            </a:endParaRPr>
          </a:p>
        </p:txBody>
      </p:sp>
      <p:sp>
        <p:nvSpPr>
          <p:cNvPr id="14" name="TextBox 13">
            <a:extLst>
              <a:ext uri="{FF2B5EF4-FFF2-40B4-BE49-F238E27FC236}">
                <a16:creationId xmlns:a16="http://schemas.microsoft.com/office/drawing/2014/main" id="{0958848F-A134-429B-98F4-5D41E98798FD}"/>
              </a:ext>
            </a:extLst>
          </p:cNvPr>
          <p:cNvSpPr txBox="1"/>
          <p:nvPr/>
        </p:nvSpPr>
        <p:spPr>
          <a:xfrm>
            <a:off x="1733953" y="2038406"/>
            <a:ext cx="13136483" cy="707886"/>
          </a:xfrm>
          <a:prstGeom prst="rect">
            <a:avLst/>
          </a:prstGeom>
          <a:noFill/>
        </p:spPr>
        <p:txBody>
          <a:bodyPr wrap="square" rtlCol="0">
            <a:spAutoFit/>
          </a:bodyPr>
          <a:lstStyle/>
          <a:p>
            <a:r>
              <a:rPr lang="en-IN" sz="4000" dirty="0">
                <a:solidFill>
                  <a:srgbClr val="00B0F0"/>
                </a:solidFill>
                <a:latin typeface="Calibri Light" panose="020F0302020204030204" pitchFamily="34" charset="0"/>
                <a:cs typeface="Calibri Light" panose="020F0302020204030204" pitchFamily="34" charset="0"/>
              </a:rPr>
              <a:t>https://www.w3schools.com/css/css_rwd_templates.asp</a:t>
            </a:r>
          </a:p>
        </p:txBody>
      </p:sp>
      <p:sp>
        <p:nvSpPr>
          <p:cNvPr id="15" name="TextBox 14">
            <a:extLst>
              <a:ext uri="{FF2B5EF4-FFF2-40B4-BE49-F238E27FC236}">
                <a16:creationId xmlns:a16="http://schemas.microsoft.com/office/drawing/2014/main" id="{83DCA94F-D62C-4AC2-88FB-602E88151E62}"/>
              </a:ext>
            </a:extLst>
          </p:cNvPr>
          <p:cNvSpPr txBox="1"/>
          <p:nvPr/>
        </p:nvSpPr>
        <p:spPr>
          <a:xfrm>
            <a:off x="1733953" y="3645884"/>
            <a:ext cx="14820093" cy="707886"/>
          </a:xfrm>
          <a:prstGeom prst="rect">
            <a:avLst/>
          </a:prstGeom>
          <a:noFill/>
        </p:spPr>
        <p:txBody>
          <a:bodyPr wrap="square" rtlCol="0">
            <a:spAutoFit/>
          </a:bodyPr>
          <a:lstStyle/>
          <a:p>
            <a:r>
              <a:rPr lang="en-IN" sz="4000" dirty="0">
                <a:solidFill>
                  <a:srgbClr val="00B0F0"/>
                </a:solidFill>
                <a:latin typeface="Calibri Light" panose="020F0302020204030204" pitchFamily="34" charset="0"/>
                <a:cs typeface="Calibri Light" panose="020F0302020204030204" pitchFamily="34" charset="0"/>
              </a:rPr>
              <a:t>https://getbootstrap.com/docs/5.1/getting-started/introduction/</a:t>
            </a:r>
          </a:p>
        </p:txBody>
      </p:sp>
      <p:sp>
        <p:nvSpPr>
          <p:cNvPr id="16" name="TextBox 15">
            <a:extLst>
              <a:ext uri="{FF2B5EF4-FFF2-40B4-BE49-F238E27FC236}">
                <a16:creationId xmlns:a16="http://schemas.microsoft.com/office/drawing/2014/main" id="{03C3ED87-963B-43D2-B94C-C02015FCD444}"/>
              </a:ext>
            </a:extLst>
          </p:cNvPr>
          <p:cNvSpPr txBox="1"/>
          <p:nvPr/>
        </p:nvSpPr>
        <p:spPr>
          <a:xfrm>
            <a:off x="1930974" y="5429393"/>
            <a:ext cx="13136483" cy="707886"/>
          </a:xfrm>
          <a:prstGeom prst="rect">
            <a:avLst/>
          </a:prstGeom>
          <a:noFill/>
        </p:spPr>
        <p:txBody>
          <a:bodyPr wrap="square" rtlCol="0">
            <a:spAutoFit/>
          </a:bodyPr>
          <a:lstStyle/>
          <a:p>
            <a:r>
              <a:rPr lang="en-IN" sz="4000" dirty="0">
                <a:solidFill>
                  <a:srgbClr val="00B0F0"/>
                </a:solidFill>
                <a:latin typeface="Calibri Light" panose="020F0302020204030204" pitchFamily="34" charset="0"/>
                <a:cs typeface="Calibri Light" panose="020F0302020204030204" pitchFamily="34" charset="0"/>
              </a:rPr>
              <a:t>https://fontawesome.com/start</a:t>
            </a:r>
          </a:p>
        </p:txBody>
      </p:sp>
      <p:sp>
        <p:nvSpPr>
          <p:cNvPr id="17" name="TextBox 16">
            <a:extLst>
              <a:ext uri="{FF2B5EF4-FFF2-40B4-BE49-F238E27FC236}">
                <a16:creationId xmlns:a16="http://schemas.microsoft.com/office/drawing/2014/main" id="{5124EB94-9050-411C-9FD7-E2089F067973}"/>
              </a:ext>
            </a:extLst>
          </p:cNvPr>
          <p:cNvSpPr txBox="1"/>
          <p:nvPr/>
        </p:nvSpPr>
        <p:spPr>
          <a:xfrm>
            <a:off x="1930973" y="6858959"/>
            <a:ext cx="13136483" cy="707886"/>
          </a:xfrm>
          <a:prstGeom prst="rect">
            <a:avLst/>
          </a:prstGeom>
          <a:noFill/>
        </p:spPr>
        <p:txBody>
          <a:bodyPr wrap="square" rtlCol="0">
            <a:spAutoFit/>
          </a:bodyPr>
          <a:lstStyle/>
          <a:p>
            <a:r>
              <a:rPr lang="en-IN" sz="4000" dirty="0">
                <a:solidFill>
                  <a:srgbClr val="00B0F0"/>
                </a:solidFill>
                <a:latin typeface="Calibri Light" panose="020F0302020204030204" pitchFamily="34" charset="0"/>
                <a:cs typeface="Calibri Light" panose="020F0302020204030204" pitchFamily="34" charset="0"/>
              </a:rPr>
              <a:t>https://in.bookmyshow.com/explore/movies</a:t>
            </a:r>
          </a:p>
        </p:txBody>
      </p:sp>
    </p:spTree>
    <p:extLst>
      <p:ext uri="{BB962C8B-B14F-4D97-AF65-F5344CB8AC3E}">
        <p14:creationId xmlns:p14="http://schemas.microsoft.com/office/powerpoint/2010/main" val="18496510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522EA6-41FE-4C0C-A575-5CF56CA3F5DC}"/>
              </a:ext>
            </a:extLst>
          </p:cNvPr>
          <p:cNvSpPr txBox="1"/>
          <p:nvPr/>
        </p:nvSpPr>
        <p:spPr>
          <a:xfrm>
            <a:off x="8077200" y="5676900"/>
            <a:ext cx="13030200" cy="1862048"/>
          </a:xfrm>
          <a:prstGeom prst="rect">
            <a:avLst/>
          </a:prstGeom>
          <a:noFill/>
        </p:spPr>
        <p:txBody>
          <a:bodyPr wrap="square" rtlCol="0">
            <a:spAutoFit/>
          </a:bodyPr>
          <a:lstStyle/>
          <a:p>
            <a:r>
              <a:rPr lang="en-US" sz="11500" dirty="0">
                <a:solidFill>
                  <a:schemeClr val="bg1"/>
                </a:solidFill>
                <a:latin typeface="Footlight MT Light" panose="0204060206030A020304" pitchFamily="18" charset="0"/>
              </a:rPr>
              <a:t>THANK YOU...</a:t>
            </a:r>
            <a:endParaRPr lang="en-IN" sz="11500" dirty="0">
              <a:solidFill>
                <a:schemeClr val="bg1"/>
              </a:solidFill>
              <a:latin typeface="Footlight MT Light" panose="0204060206030A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852" r="11862" b="28906"/>
          <a:stretch>
            <a:fillRect/>
          </a:stretch>
        </p:blipFill>
        <p:spPr>
          <a:xfrm>
            <a:off x="228600" y="0"/>
            <a:ext cx="18288000" cy="10287000"/>
          </a:xfrm>
          <a:prstGeom prst="rect">
            <a:avLst/>
          </a:prstGeom>
        </p:spPr>
      </p:pic>
      <p:sp>
        <p:nvSpPr>
          <p:cNvPr id="3" name="AutoShape 3"/>
          <p:cNvSpPr/>
          <p:nvPr/>
        </p:nvSpPr>
        <p:spPr>
          <a:xfrm>
            <a:off x="749657" y="279300"/>
            <a:ext cx="17245886" cy="9202095"/>
          </a:xfrm>
          <a:prstGeom prst="rect">
            <a:avLst/>
          </a:prstGeom>
          <a:solidFill>
            <a:srgbClr val="000000">
              <a:alpha val="74902"/>
            </a:srgbClr>
          </a:solidFill>
        </p:spPr>
        <p:txBody>
          <a:bodyPr/>
          <a:lstStyle/>
          <a:p>
            <a:pPr>
              <a:lnSpc>
                <a:spcPts val="2760"/>
              </a:lnSpc>
            </a:pPr>
            <a:endParaRPr lang="en-US" sz="1800" dirty="0">
              <a:solidFill>
                <a:srgbClr val="009490"/>
              </a:solidFill>
              <a:latin typeface="Gabriola" panose="04040605051002020D02" pitchFamily="82" charset="0"/>
            </a:endParaRPr>
          </a:p>
        </p:txBody>
      </p:sp>
      <p:sp>
        <p:nvSpPr>
          <p:cNvPr id="6" name="TextBox 6"/>
          <p:cNvSpPr txBox="1"/>
          <p:nvPr/>
        </p:nvSpPr>
        <p:spPr>
          <a:xfrm>
            <a:off x="8020501" y="2524851"/>
            <a:ext cx="2246998" cy="271164"/>
          </a:xfrm>
          <a:prstGeom prst="rect">
            <a:avLst/>
          </a:prstGeom>
        </p:spPr>
        <p:txBody>
          <a:bodyPr lIns="0" tIns="0" rIns="0" bIns="0" rtlCol="0" anchor="t">
            <a:spAutoFit/>
          </a:bodyPr>
          <a:lstStyle/>
          <a:p>
            <a:pPr algn="ctr">
              <a:lnSpc>
                <a:spcPts val="2068"/>
              </a:lnSpc>
            </a:pPr>
            <a:endParaRPr lang="en-US" sz="1800" spc="215" dirty="0">
              <a:solidFill>
                <a:srgbClr val="FFFFFF"/>
              </a:solidFill>
              <a:latin typeface="HK Grotesk Bold Bold"/>
            </a:endParaRPr>
          </a:p>
        </p:txBody>
      </p:sp>
      <p:grpSp>
        <p:nvGrpSpPr>
          <p:cNvPr id="8" name="Group 8"/>
          <p:cNvGrpSpPr/>
          <p:nvPr/>
        </p:nvGrpSpPr>
        <p:grpSpPr>
          <a:xfrm>
            <a:off x="-3054901" y="942313"/>
            <a:ext cx="19056900" cy="1429109"/>
            <a:chOff x="-8089441" y="1716445"/>
            <a:chExt cx="25057349" cy="11643044"/>
          </a:xfrm>
        </p:grpSpPr>
        <p:sp>
          <p:nvSpPr>
            <p:cNvPr id="9" name="TextBox 9"/>
            <p:cNvSpPr txBox="1"/>
            <p:nvPr/>
          </p:nvSpPr>
          <p:spPr>
            <a:xfrm>
              <a:off x="0" y="4880593"/>
              <a:ext cx="16967908" cy="643681"/>
            </a:xfrm>
            <a:prstGeom prst="rect">
              <a:avLst/>
            </a:prstGeom>
          </p:spPr>
          <p:txBody>
            <a:bodyPr lIns="0" tIns="0" rIns="0" bIns="0" rtlCol="0" anchor="t">
              <a:spAutoFit/>
            </a:bodyPr>
            <a:lstStyle/>
            <a:p>
              <a:pPr algn="ctr">
                <a:lnSpc>
                  <a:spcPts val="3919"/>
                </a:lnSpc>
              </a:pPr>
              <a:endParaRPr lang="en-US" sz="2800" dirty="0">
                <a:solidFill>
                  <a:srgbClr val="FFFFFF"/>
                </a:solidFill>
                <a:latin typeface="HK Grotesk Light Bold"/>
              </a:endParaRPr>
            </a:p>
          </p:txBody>
        </p:sp>
        <p:sp>
          <p:nvSpPr>
            <p:cNvPr id="10" name="TextBox 10"/>
            <p:cNvSpPr txBox="1"/>
            <p:nvPr/>
          </p:nvSpPr>
          <p:spPr>
            <a:xfrm>
              <a:off x="-8089441" y="1716445"/>
              <a:ext cx="16967907" cy="11643044"/>
            </a:xfrm>
            <a:prstGeom prst="rect">
              <a:avLst/>
            </a:prstGeom>
          </p:spPr>
          <p:txBody>
            <a:bodyPr lIns="0" tIns="0" rIns="0" bIns="0" rtlCol="0" anchor="t">
              <a:spAutoFit/>
            </a:bodyPr>
            <a:lstStyle/>
            <a:p>
              <a:pPr algn="ctr">
                <a:lnSpc>
                  <a:spcPts val="12000"/>
                </a:lnSpc>
              </a:pPr>
              <a:r>
                <a:rPr lang="en-US" sz="8000" dirty="0">
                  <a:solidFill>
                    <a:schemeClr val="bg1">
                      <a:lumMod val="95000"/>
                    </a:schemeClr>
                  </a:solidFill>
                  <a:latin typeface="Gabriola" panose="04040605051002020D02" pitchFamily="82" charset="0"/>
                </a:rPr>
                <a:t>AGENDA</a:t>
              </a:r>
            </a:p>
          </p:txBody>
        </p:sp>
      </p:grpSp>
      <p:sp>
        <p:nvSpPr>
          <p:cNvPr id="12" name="TextBox 17">
            <a:extLst>
              <a:ext uri="{FF2B5EF4-FFF2-40B4-BE49-F238E27FC236}">
                <a16:creationId xmlns:a16="http://schemas.microsoft.com/office/drawing/2014/main" id="{118BDBD3-F9AB-4839-A201-9E43EBC6BA75}"/>
              </a:ext>
            </a:extLst>
          </p:cNvPr>
          <p:cNvSpPr txBox="1"/>
          <p:nvPr/>
        </p:nvSpPr>
        <p:spPr>
          <a:xfrm>
            <a:off x="2736017" y="3300727"/>
            <a:ext cx="990600" cy="686535"/>
          </a:xfrm>
          <a:prstGeom prst="rect">
            <a:avLst/>
          </a:prstGeom>
        </p:spPr>
        <p:txBody>
          <a:bodyPr wrap="square" lIns="0" tIns="0" rIns="0" bIns="0" rtlCol="0" anchor="t">
            <a:spAutoFit/>
          </a:bodyPr>
          <a:lstStyle/>
          <a:p>
            <a:pPr>
              <a:lnSpc>
                <a:spcPts val="4480"/>
              </a:lnSpc>
            </a:pPr>
            <a:r>
              <a:rPr lang="en-US" sz="6600" dirty="0">
                <a:solidFill>
                  <a:schemeClr val="bg1">
                    <a:lumMod val="65000"/>
                  </a:schemeClr>
                </a:solidFill>
                <a:latin typeface="HK Grotesk Medium Bold"/>
              </a:rPr>
              <a:t>0</a:t>
            </a:r>
            <a:r>
              <a:rPr lang="en-US" sz="6600" dirty="0">
                <a:solidFill>
                  <a:schemeClr val="bg1">
                    <a:lumMod val="75000"/>
                  </a:schemeClr>
                </a:solidFill>
                <a:latin typeface="HK Grotesk Medium Bold"/>
              </a:rPr>
              <a:t>1</a:t>
            </a:r>
          </a:p>
        </p:txBody>
      </p:sp>
      <p:sp>
        <p:nvSpPr>
          <p:cNvPr id="13" name="TextBox 19">
            <a:extLst>
              <a:ext uri="{FF2B5EF4-FFF2-40B4-BE49-F238E27FC236}">
                <a16:creationId xmlns:a16="http://schemas.microsoft.com/office/drawing/2014/main" id="{B00C86B4-8E6A-4CCE-AA3A-D5E5F9734745}"/>
              </a:ext>
            </a:extLst>
          </p:cNvPr>
          <p:cNvSpPr txBox="1"/>
          <p:nvPr/>
        </p:nvSpPr>
        <p:spPr>
          <a:xfrm>
            <a:off x="2754731" y="4710817"/>
            <a:ext cx="990600" cy="686535"/>
          </a:xfrm>
          <a:prstGeom prst="rect">
            <a:avLst/>
          </a:prstGeom>
        </p:spPr>
        <p:txBody>
          <a:bodyPr wrap="square" lIns="0" tIns="0" rIns="0" bIns="0" rtlCol="0" anchor="t">
            <a:spAutoFit/>
          </a:bodyPr>
          <a:lstStyle/>
          <a:p>
            <a:pPr>
              <a:lnSpc>
                <a:spcPts val="4480"/>
              </a:lnSpc>
            </a:pPr>
            <a:r>
              <a:rPr lang="en-US" sz="6600" dirty="0">
                <a:solidFill>
                  <a:schemeClr val="bg1">
                    <a:lumMod val="65000"/>
                  </a:schemeClr>
                </a:solidFill>
                <a:latin typeface="HK Grotesk Medium Bold"/>
              </a:rPr>
              <a:t>02</a:t>
            </a:r>
          </a:p>
        </p:txBody>
      </p:sp>
      <p:sp>
        <p:nvSpPr>
          <p:cNvPr id="14" name="TextBox 21">
            <a:extLst>
              <a:ext uri="{FF2B5EF4-FFF2-40B4-BE49-F238E27FC236}">
                <a16:creationId xmlns:a16="http://schemas.microsoft.com/office/drawing/2014/main" id="{AA3A2586-561A-45DB-A9D1-9EE45B08D959}"/>
              </a:ext>
            </a:extLst>
          </p:cNvPr>
          <p:cNvSpPr txBox="1"/>
          <p:nvPr/>
        </p:nvSpPr>
        <p:spPr>
          <a:xfrm>
            <a:off x="2692027" y="6157927"/>
            <a:ext cx="1116009" cy="686535"/>
          </a:xfrm>
          <a:prstGeom prst="rect">
            <a:avLst/>
          </a:prstGeom>
        </p:spPr>
        <p:txBody>
          <a:bodyPr wrap="square" lIns="0" tIns="0" rIns="0" bIns="0" rtlCol="0" anchor="t">
            <a:spAutoFit/>
          </a:bodyPr>
          <a:lstStyle/>
          <a:p>
            <a:pPr>
              <a:lnSpc>
                <a:spcPts val="4480"/>
              </a:lnSpc>
            </a:pPr>
            <a:r>
              <a:rPr lang="en-US" sz="6600" dirty="0">
                <a:solidFill>
                  <a:schemeClr val="bg1">
                    <a:lumMod val="65000"/>
                  </a:schemeClr>
                </a:solidFill>
                <a:latin typeface="HK Grotesk Medium Bold"/>
              </a:rPr>
              <a:t>03</a:t>
            </a:r>
          </a:p>
        </p:txBody>
      </p:sp>
      <p:sp>
        <p:nvSpPr>
          <p:cNvPr id="17" name="TextBox 18">
            <a:extLst>
              <a:ext uri="{FF2B5EF4-FFF2-40B4-BE49-F238E27FC236}">
                <a16:creationId xmlns:a16="http://schemas.microsoft.com/office/drawing/2014/main" id="{2E074056-6924-405F-8959-952AA12A3482}"/>
              </a:ext>
            </a:extLst>
          </p:cNvPr>
          <p:cNvSpPr txBox="1"/>
          <p:nvPr/>
        </p:nvSpPr>
        <p:spPr>
          <a:xfrm>
            <a:off x="9816743" y="4144642"/>
            <a:ext cx="1182398" cy="686535"/>
          </a:xfrm>
          <a:prstGeom prst="rect">
            <a:avLst/>
          </a:prstGeom>
        </p:spPr>
        <p:txBody>
          <a:bodyPr wrap="square" lIns="0" tIns="0" rIns="0" bIns="0" rtlCol="0" anchor="t">
            <a:spAutoFit/>
          </a:bodyPr>
          <a:lstStyle/>
          <a:p>
            <a:pPr>
              <a:lnSpc>
                <a:spcPts val="4480"/>
              </a:lnSpc>
            </a:pPr>
            <a:r>
              <a:rPr lang="en-US" sz="6600" dirty="0">
                <a:solidFill>
                  <a:schemeClr val="bg1">
                    <a:lumMod val="65000"/>
                  </a:schemeClr>
                </a:solidFill>
                <a:latin typeface="HK Grotesk Medium Bold"/>
              </a:rPr>
              <a:t>04</a:t>
            </a:r>
          </a:p>
        </p:txBody>
      </p:sp>
      <p:sp>
        <p:nvSpPr>
          <p:cNvPr id="18" name="TextBox 13">
            <a:extLst>
              <a:ext uri="{FF2B5EF4-FFF2-40B4-BE49-F238E27FC236}">
                <a16:creationId xmlns:a16="http://schemas.microsoft.com/office/drawing/2014/main" id="{2987C43C-85ED-4A87-B6A9-4F1CDB7C5FBC}"/>
              </a:ext>
            </a:extLst>
          </p:cNvPr>
          <p:cNvSpPr txBox="1"/>
          <p:nvPr/>
        </p:nvSpPr>
        <p:spPr>
          <a:xfrm>
            <a:off x="4191000" y="6183829"/>
            <a:ext cx="3545960" cy="716799"/>
          </a:xfrm>
          <a:prstGeom prst="rect">
            <a:avLst/>
          </a:prstGeom>
        </p:spPr>
        <p:txBody>
          <a:bodyPr wrap="square" lIns="0" tIns="0" rIns="0" bIns="0" rtlCol="0" anchor="t">
            <a:spAutoFit/>
          </a:bodyPr>
          <a:lstStyle/>
          <a:p>
            <a:pPr>
              <a:lnSpc>
                <a:spcPts val="2760"/>
              </a:lnSpc>
            </a:pPr>
            <a:r>
              <a:rPr lang="en-US" sz="4400" b="1" dirty="0">
                <a:solidFill>
                  <a:srgbClr val="009490"/>
                </a:solidFill>
                <a:latin typeface="Gabriola" panose="04040605051002020D02" pitchFamily="82" charset="0"/>
              </a:rPr>
              <a:t>WORK</a:t>
            </a:r>
            <a:r>
              <a:rPr lang="en-US" sz="5400" b="1" dirty="0">
                <a:solidFill>
                  <a:srgbClr val="009490"/>
                </a:solidFill>
                <a:latin typeface="Gabriola" panose="04040605051002020D02" pitchFamily="82" charset="0"/>
              </a:rPr>
              <a:t> </a:t>
            </a:r>
            <a:r>
              <a:rPr lang="en-US" sz="4400" b="1" dirty="0">
                <a:solidFill>
                  <a:srgbClr val="009490"/>
                </a:solidFill>
                <a:latin typeface="Gabriola" panose="04040605051002020D02" pitchFamily="82" charset="0"/>
              </a:rPr>
              <a:t>FLOW</a:t>
            </a:r>
          </a:p>
          <a:p>
            <a:pPr>
              <a:lnSpc>
                <a:spcPts val="2760"/>
              </a:lnSpc>
            </a:pPr>
            <a:endParaRPr lang="en-US" sz="2300" dirty="0">
              <a:solidFill>
                <a:srgbClr val="009490"/>
              </a:solidFill>
              <a:latin typeface="HK Grotesk Medium Bold"/>
            </a:endParaRPr>
          </a:p>
        </p:txBody>
      </p:sp>
      <p:sp>
        <p:nvSpPr>
          <p:cNvPr id="20" name="TextBox 13">
            <a:extLst>
              <a:ext uri="{FF2B5EF4-FFF2-40B4-BE49-F238E27FC236}">
                <a16:creationId xmlns:a16="http://schemas.microsoft.com/office/drawing/2014/main" id="{9CC36A99-B7F5-42F2-A8B2-46CC9A0662C0}"/>
              </a:ext>
            </a:extLst>
          </p:cNvPr>
          <p:cNvSpPr txBox="1"/>
          <p:nvPr/>
        </p:nvSpPr>
        <p:spPr>
          <a:xfrm>
            <a:off x="12437735" y="2259206"/>
            <a:ext cx="3001909" cy="357727"/>
          </a:xfrm>
          <a:prstGeom prst="rect">
            <a:avLst/>
          </a:prstGeom>
        </p:spPr>
        <p:txBody>
          <a:bodyPr lIns="0" tIns="0" rIns="0" bIns="0" rtlCol="0" anchor="t">
            <a:spAutoFit/>
          </a:bodyPr>
          <a:lstStyle/>
          <a:p>
            <a:pPr>
              <a:lnSpc>
                <a:spcPts val="2760"/>
              </a:lnSpc>
            </a:pPr>
            <a:endParaRPr lang="en-US" sz="2300" dirty="0">
              <a:solidFill>
                <a:srgbClr val="009490"/>
              </a:solidFill>
              <a:latin typeface="HK Grotesk Medium Bold"/>
            </a:endParaRPr>
          </a:p>
        </p:txBody>
      </p:sp>
      <p:sp>
        <p:nvSpPr>
          <p:cNvPr id="23" name="TextBox 13">
            <a:extLst>
              <a:ext uri="{FF2B5EF4-FFF2-40B4-BE49-F238E27FC236}">
                <a16:creationId xmlns:a16="http://schemas.microsoft.com/office/drawing/2014/main" id="{A8C9EA5B-FBB3-4912-AA7A-43B1FC9DD771}"/>
              </a:ext>
            </a:extLst>
          </p:cNvPr>
          <p:cNvSpPr txBox="1"/>
          <p:nvPr/>
        </p:nvSpPr>
        <p:spPr>
          <a:xfrm>
            <a:off x="4083778" y="4760330"/>
            <a:ext cx="4450782" cy="395301"/>
          </a:xfrm>
          <a:prstGeom prst="rect">
            <a:avLst/>
          </a:prstGeom>
        </p:spPr>
        <p:txBody>
          <a:bodyPr wrap="square" lIns="0" tIns="0" rIns="0" bIns="0" rtlCol="0" anchor="t">
            <a:spAutoFit/>
          </a:bodyPr>
          <a:lstStyle/>
          <a:p>
            <a:pPr>
              <a:lnSpc>
                <a:spcPts val="2760"/>
              </a:lnSpc>
            </a:pPr>
            <a:r>
              <a:rPr lang="en-US" sz="4400" b="1" dirty="0">
                <a:solidFill>
                  <a:srgbClr val="009490"/>
                </a:solidFill>
                <a:latin typeface="Gabriola" panose="04040605051002020D02" pitchFamily="82" charset="0"/>
              </a:rPr>
              <a:t>PROBLEM STATEMENT</a:t>
            </a:r>
            <a:endParaRPr lang="en-US" sz="5400" b="1" dirty="0">
              <a:solidFill>
                <a:srgbClr val="009490"/>
              </a:solidFill>
              <a:latin typeface="Gabriola" panose="04040605051002020D02" pitchFamily="82" charset="0"/>
            </a:endParaRPr>
          </a:p>
        </p:txBody>
      </p:sp>
      <p:sp>
        <p:nvSpPr>
          <p:cNvPr id="24" name="TextBox 13">
            <a:extLst>
              <a:ext uri="{FF2B5EF4-FFF2-40B4-BE49-F238E27FC236}">
                <a16:creationId xmlns:a16="http://schemas.microsoft.com/office/drawing/2014/main" id="{F9811B15-A6C0-4B29-88B8-110BC84E571A}"/>
              </a:ext>
            </a:extLst>
          </p:cNvPr>
          <p:cNvSpPr txBox="1"/>
          <p:nvPr/>
        </p:nvSpPr>
        <p:spPr>
          <a:xfrm>
            <a:off x="4087190" y="3379890"/>
            <a:ext cx="4660750" cy="406778"/>
          </a:xfrm>
          <a:prstGeom prst="rect">
            <a:avLst/>
          </a:prstGeom>
        </p:spPr>
        <p:txBody>
          <a:bodyPr wrap="square" lIns="0" tIns="0" rIns="0" bIns="0" rtlCol="0" anchor="t">
            <a:spAutoFit/>
          </a:bodyPr>
          <a:lstStyle/>
          <a:p>
            <a:pPr>
              <a:lnSpc>
                <a:spcPts val="2760"/>
              </a:lnSpc>
            </a:pPr>
            <a:r>
              <a:rPr lang="en-US" sz="4400" b="1" dirty="0">
                <a:solidFill>
                  <a:srgbClr val="009490"/>
                </a:solidFill>
                <a:latin typeface="Gabriola" panose="04040605051002020D02" pitchFamily="82" charset="0"/>
              </a:rPr>
              <a:t>INTRODUCTION</a:t>
            </a:r>
            <a:endParaRPr lang="en-US" sz="5400" b="1" dirty="0">
              <a:solidFill>
                <a:srgbClr val="009490"/>
              </a:solidFill>
              <a:latin typeface="Gabriola" panose="04040605051002020D02" pitchFamily="82" charset="0"/>
            </a:endParaRPr>
          </a:p>
        </p:txBody>
      </p:sp>
      <p:sp>
        <p:nvSpPr>
          <p:cNvPr id="25" name="AutoShape 11">
            <a:extLst>
              <a:ext uri="{FF2B5EF4-FFF2-40B4-BE49-F238E27FC236}">
                <a16:creationId xmlns:a16="http://schemas.microsoft.com/office/drawing/2014/main" id="{6F018CB4-3C64-4B94-B127-B38A5177F139}"/>
              </a:ext>
            </a:extLst>
          </p:cNvPr>
          <p:cNvSpPr/>
          <p:nvPr/>
        </p:nvSpPr>
        <p:spPr>
          <a:xfrm flipH="1">
            <a:off x="8685015" y="3084537"/>
            <a:ext cx="15509" cy="3700804"/>
          </a:xfrm>
          <a:prstGeom prst="line">
            <a:avLst/>
          </a:prstGeom>
          <a:ln w="19050" cap="flat">
            <a:solidFill>
              <a:srgbClr val="FFFFFF"/>
            </a:solidFill>
            <a:prstDash val="solid"/>
            <a:headEnd type="none" w="sm" len="sm"/>
            <a:tailEnd type="none" w="sm" len="sm"/>
          </a:ln>
        </p:spPr>
        <p:txBody>
          <a:bodyPr/>
          <a:lstStyle/>
          <a:p>
            <a:endParaRPr lang="en-IN" dirty="0"/>
          </a:p>
        </p:txBody>
      </p:sp>
      <p:sp>
        <p:nvSpPr>
          <p:cNvPr id="28" name="TextBox 13">
            <a:extLst>
              <a:ext uri="{FF2B5EF4-FFF2-40B4-BE49-F238E27FC236}">
                <a16:creationId xmlns:a16="http://schemas.microsoft.com/office/drawing/2014/main" id="{C2A0392A-E8D4-4CDF-AF8A-57828EE49431}"/>
              </a:ext>
            </a:extLst>
          </p:cNvPr>
          <p:cNvSpPr txBox="1"/>
          <p:nvPr/>
        </p:nvSpPr>
        <p:spPr>
          <a:xfrm>
            <a:off x="11343392" y="4144642"/>
            <a:ext cx="4660750" cy="406778"/>
          </a:xfrm>
          <a:prstGeom prst="rect">
            <a:avLst/>
          </a:prstGeom>
        </p:spPr>
        <p:txBody>
          <a:bodyPr wrap="square" lIns="0" tIns="0" rIns="0" bIns="0" rtlCol="0" anchor="t">
            <a:spAutoFit/>
          </a:bodyPr>
          <a:lstStyle/>
          <a:p>
            <a:pPr>
              <a:lnSpc>
                <a:spcPts val="2760"/>
              </a:lnSpc>
            </a:pPr>
            <a:r>
              <a:rPr lang="en-US" sz="4400" b="1" dirty="0">
                <a:solidFill>
                  <a:srgbClr val="009490"/>
                </a:solidFill>
                <a:latin typeface="Gabriola" panose="04040605051002020D02" pitchFamily="82" charset="0"/>
              </a:rPr>
              <a:t>OUTPUT</a:t>
            </a:r>
          </a:p>
        </p:txBody>
      </p:sp>
      <p:sp>
        <p:nvSpPr>
          <p:cNvPr id="21" name="TextBox 13">
            <a:extLst>
              <a:ext uri="{FF2B5EF4-FFF2-40B4-BE49-F238E27FC236}">
                <a16:creationId xmlns:a16="http://schemas.microsoft.com/office/drawing/2014/main" id="{6A90822F-15CC-4F4E-8392-770C3877B788}"/>
              </a:ext>
            </a:extLst>
          </p:cNvPr>
          <p:cNvSpPr txBox="1"/>
          <p:nvPr/>
        </p:nvSpPr>
        <p:spPr>
          <a:xfrm>
            <a:off x="11338843" y="5732108"/>
            <a:ext cx="4660750" cy="406778"/>
          </a:xfrm>
          <a:prstGeom prst="rect">
            <a:avLst/>
          </a:prstGeom>
        </p:spPr>
        <p:txBody>
          <a:bodyPr wrap="square" lIns="0" tIns="0" rIns="0" bIns="0" rtlCol="0" anchor="t">
            <a:spAutoFit/>
          </a:bodyPr>
          <a:lstStyle/>
          <a:p>
            <a:pPr>
              <a:lnSpc>
                <a:spcPts val="2760"/>
              </a:lnSpc>
            </a:pPr>
            <a:r>
              <a:rPr lang="en-US" sz="4400" b="1" dirty="0">
                <a:solidFill>
                  <a:srgbClr val="009490"/>
                </a:solidFill>
                <a:latin typeface="Gabriola" panose="04040605051002020D02" pitchFamily="82" charset="0"/>
              </a:rPr>
              <a:t>CONCLUSION</a:t>
            </a:r>
            <a:endParaRPr lang="en-US" sz="5400" b="1" dirty="0">
              <a:solidFill>
                <a:srgbClr val="009490"/>
              </a:solidFill>
              <a:latin typeface="Gabriola" panose="04040605051002020D02" pitchFamily="82" charset="0"/>
            </a:endParaRPr>
          </a:p>
        </p:txBody>
      </p:sp>
      <p:sp>
        <p:nvSpPr>
          <p:cNvPr id="27" name="TextBox 18">
            <a:extLst>
              <a:ext uri="{FF2B5EF4-FFF2-40B4-BE49-F238E27FC236}">
                <a16:creationId xmlns:a16="http://schemas.microsoft.com/office/drawing/2014/main" id="{2F139B26-AC33-416E-AD83-0F4A01751C4B}"/>
              </a:ext>
            </a:extLst>
          </p:cNvPr>
          <p:cNvSpPr txBox="1"/>
          <p:nvPr/>
        </p:nvSpPr>
        <p:spPr>
          <a:xfrm>
            <a:off x="9849725" y="5642675"/>
            <a:ext cx="1182398" cy="686535"/>
          </a:xfrm>
          <a:prstGeom prst="rect">
            <a:avLst/>
          </a:prstGeom>
        </p:spPr>
        <p:txBody>
          <a:bodyPr wrap="square" lIns="0" tIns="0" rIns="0" bIns="0" rtlCol="0" anchor="t">
            <a:spAutoFit/>
          </a:bodyPr>
          <a:lstStyle/>
          <a:p>
            <a:pPr>
              <a:lnSpc>
                <a:spcPts val="4480"/>
              </a:lnSpc>
            </a:pPr>
            <a:r>
              <a:rPr lang="en-US" sz="6600" dirty="0">
                <a:solidFill>
                  <a:schemeClr val="bg1">
                    <a:lumMod val="65000"/>
                  </a:schemeClr>
                </a:solidFill>
                <a:latin typeface="HK Grotesk Medium Bold"/>
              </a:rPr>
              <a:t>05</a:t>
            </a:r>
          </a:p>
        </p:txBody>
      </p:sp>
    </p:spTree>
    <p:extLst>
      <p:ext uri="{BB962C8B-B14F-4D97-AF65-F5344CB8AC3E}">
        <p14:creationId xmlns:p14="http://schemas.microsoft.com/office/powerpoint/2010/main" val="7720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 name="TextBox 3">
            <a:extLst>
              <a:ext uri="{FF2B5EF4-FFF2-40B4-BE49-F238E27FC236}">
                <a16:creationId xmlns:a16="http://schemas.microsoft.com/office/drawing/2014/main" id="{FDC00B19-A9CC-4D0A-97AD-CBE5A5E2CA33}"/>
              </a:ext>
            </a:extLst>
          </p:cNvPr>
          <p:cNvSpPr txBox="1"/>
          <p:nvPr/>
        </p:nvSpPr>
        <p:spPr>
          <a:xfrm>
            <a:off x="8458200" y="1614727"/>
            <a:ext cx="9220200" cy="6752746"/>
          </a:xfrm>
          <a:prstGeom prst="rect">
            <a:avLst/>
          </a:prstGeom>
        </p:spPr>
        <p:txBody>
          <a:bodyPr wrap="square" lIns="0" tIns="0" rIns="0" bIns="0" rtlCol="0" anchor="t">
            <a:spAutoFit/>
          </a:bodyPr>
          <a:lstStyle/>
          <a:p>
            <a:pPr algn="just">
              <a:lnSpc>
                <a:spcPct val="200000"/>
              </a:lnSpc>
            </a:pPr>
            <a:r>
              <a:rPr lang="en-US" sz="3200" i="0" dirty="0">
                <a:solidFill>
                  <a:schemeClr val="bg1">
                    <a:lumMod val="65000"/>
                  </a:schemeClr>
                </a:solidFill>
                <a:effectLst/>
                <a:latin typeface="Footlight MT Light" panose="0204060206030A020304" pitchFamily="18" charset="0"/>
              </a:rPr>
              <a:t>                          Online </a:t>
            </a:r>
            <a:r>
              <a:rPr lang="en-US" sz="3200" dirty="0">
                <a:solidFill>
                  <a:schemeClr val="bg1">
                    <a:lumMod val="65000"/>
                  </a:schemeClr>
                </a:solidFill>
                <a:latin typeface="Footlight MT Light" panose="0204060206030A020304" pitchFamily="18" charset="0"/>
              </a:rPr>
              <a:t>M</a:t>
            </a:r>
            <a:r>
              <a:rPr lang="en-US" sz="3200" i="0" dirty="0">
                <a:solidFill>
                  <a:schemeClr val="bg1">
                    <a:lumMod val="65000"/>
                  </a:schemeClr>
                </a:solidFill>
                <a:effectLst/>
                <a:latin typeface="Footlight MT Light" panose="0204060206030A020304" pitchFamily="18" charset="0"/>
              </a:rPr>
              <a:t>ovie </a:t>
            </a:r>
            <a:r>
              <a:rPr lang="en-US" sz="3200" dirty="0">
                <a:solidFill>
                  <a:schemeClr val="bg1">
                    <a:lumMod val="65000"/>
                  </a:schemeClr>
                </a:solidFill>
                <a:latin typeface="Footlight MT Light" panose="0204060206030A020304" pitchFamily="18" charset="0"/>
              </a:rPr>
              <a:t>T</a:t>
            </a:r>
            <a:r>
              <a:rPr lang="en-US" sz="3200" i="0" dirty="0">
                <a:solidFill>
                  <a:schemeClr val="bg1">
                    <a:lumMod val="65000"/>
                  </a:schemeClr>
                </a:solidFill>
                <a:effectLst/>
                <a:latin typeface="Footlight MT Light" panose="0204060206030A020304" pitchFamily="18" charset="0"/>
              </a:rPr>
              <a:t>icket </a:t>
            </a:r>
            <a:r>
              <a:rPr lang="en-US" sz="3200" dirty="0">
                <a:solidFill>
                  <a:schemeClr val="bg1">
                    <a:lumMod val="65000"/>
                  </a:schemeClr>
                </a:solidFill>
                <a:latin typeface="Footlight MT Light" panose="0204060206030A020304" pitchFamily="18" charset="0"/>
              </a:rPr>
              <a:t>B</a:t>
            </a:r>
            <a:r>
              <a:rPr lang="en-US" sz="3200" i="0" dirty="0">
                <a:solidFill>
                  <a:schemeClr val="bg1">
                    <a:lumMod val="65000"/>
                  </a:schemeClr>
                </a:solidFill>
                <a:effectLst/>
                <a:latin typeface="Footlight MT Light" panose="0204060206030A020304" pitchFamily="18" charset="0"/>
              </a:rPr>
              <a:t>ooking </a:t>
            </a:r>
            <a:r>
              <a:rPr lang="en-US" sz="3200" dirty="0">
                <a:solidFill>
                  <a:schemeClr val="bg1">
                    <a:lumMod val="65000"/>
                  </a:schemeClr>
                </a:solidFill>
                <a:latin typeface="Footlight MT Light" panose="0204060206030A020304" pitchFamily="18" charset="0"/>
              </a:rPr>
              <a:t>S</a:t>
            </a:r>
            <a:r>
              <a:rPr lang="en-US" sz="3200" i="0" dirty="0">
                <a:solidFill>
                  <a:schemeClr val="bg1">
                    <a:lumMod val="65000"/>
                  </a:schemeClr>
                </a:solidFill>
                <a:effectLst/>
                <a:latin typeface="Footlight MT Light" panose="0204060206030A020304" pitchFamily="18" charset="0"/>
              </a:rPr>
              <a:t>ystem done using  JSP in Eclipse environment is a d</a:t>
            </a:r>
            <a:r>
              <a:rPr lang="en-US" sz="3200" dirty="0">
                <a:solidFill>
                  <a:schemeClr val="bg1">
                    <a:lumMod val="65000"/>
                  </a:schemeClr>
                </a:solidFill>
                <a:latin typeface="Footlight MT Light" panose="0204060206030A020304" pitchFamily="18" charset="0"/>
              </a:rPr>
              <a:t>ynamic web application </a:t>
            </a:r>
            <a:r>
              <a:rPr lang="en-US" sz="3200" i="0" dirty="0">
                <a:solidFill>
                  <a:schemeClr val="bg1">
                    <a:lumMod val="65000"/>
                  </a:schemeClr>
                </a:solidFill>
                <a:effectLst/>
                <a:latin typeface="Footlight MT Light" panose="0204060206030A020304" pitchFamily="18" charset="0"/>
              </a:rPr>
              <a:t>where users can </a:t>
            </a:r>
            <a:r>
              <a:rPr lang="en-US" sz="3200" dirty="0">
                <a:solidFill>
                  <a:schemeClr val="bg1">
                    <a:lumMod val="65000"/>
                  </a:schemeClr>
                </a:solidFill>
                <a:latin typeface="Footlight MT Light" panose="0204060206030A020304" pitchFamily="18" charset="0"/>
              </a:rPr>
              <a:t>make use of</a:t>
            </a:r>
            <a:r>
              <a:rPr lang="en-US" sz="3200" i="0" dirty="0">
                <a:solidFill>
                  <a:schemeClr val="bg1">
                    <a:lumMod val="65000"/>
                  </a:schemeClr>
                </a:solidFill>
                <a:effectLst/>
                <a:latin typeface="Footlight MT Light" panose="0204060206030A020304" pitchFamily="18" charset="0"/>
              </a:rPr>
              <a:t> the application in the browser to view the movies list and  book tickets accordingly. Details such as the login information and the user</a:t>
            </a:r>
            <a:r>
              <a:rPr lang="en-US" sz="3200" dirty="0">
                <a:solidFill>
                  <a:schemeClr val="bg1">
                    <a:lumMod val="65000"/>
                  </a:schemeClr>
                </a:solidFill>
                <a:latin typeface="Footlight MT Light" panose="0204060206030A020304" pitchFamily="18" charset="0"/>
              </a:rPr>
              <a:t>’s last website accessed time is stored in the backend using MySQL database.</a:t>
            </a:r>
          </a:p>
        </p:txBody>
      </p:sp>
      <p:pic>
        <p:nvPicPr>
          <p:cNvPr id="8" name="Picture 15">
            <a:extLst>
              <a:ext uri="{FF2B5EF4-FFF2-40B4-BE49-F238E27FC236}">
                <a16:creationId xmlns:a16="http://schemas.microsoft.com/office/drawing/2014/main" id="{18BA289A-69EB-4B10-B567-19CA7474AC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2400" y="0"/>
            <a:ext cx="4207068" cy="3657600"/>
          </a:xfrm>
          <a:prstGeom prst="rect">
            <a:avLst/>
          </a:prstGeom>
        </p:spPr>
      </p:pic>
      <p:pic>
        <p:nvPicPr>
          <p:cNvPr id="9" name="object 2">
            <a:extLst>
              <a:ext uri="{FF2B5EF4-FFF2-40B4-BE49-F238E27FC236}">
                <a16:creationId xmlns:a16="http://schemas.microsoft.com/office/drawing/2014/main" id="{14E517E8-F397-4446-BBA0-56AF6003B0FB}"/>
              </a:ext>
            </a:extLst>
          </p:cNvPr>
          <p:cNvPicPr/>
          <p:nvPr/>
        </p:nvPicPr>
        <p:blipFill>
          <a:blip r:embed="rId4" cstate="print">
            <a:extLst>
              <a:ext uri="{BEBA8EAE-BF5A-486C-A8C5-ECC9F3942E4B}">
                <a14:imgProps xmlns:a14="http://schemas.microsoft.com/office/drawing/2010/main">
                  <a14:imgLayer r:embed="rId5">
                    <a14:imgEffect>
                      <a14:sharpenSoften amount="14000"/>
                    </a14:imgEffect>
                    <a14:imgEffect>
                      <a14:saturation sat="391000"/>
                    </a14:imgEffect>
                    <a14:imgEffect>
                      <a14:brightnessContrast bright="67000"/>
                    </a14:imgEffect>
                  </a14:imgLayer>
                </a14:imgProps>
              </a:ext>
            </a:extLst>
          </a:blip>
          <a:stretch>
            <a:fillRect/>
          </a:stretch>
        </p:blipFill>
        <p:spPr>
          <a:xfrm>
            <a:off x="28433" y="38101"/>
            <a:ext cx="7812741" cy="10286999"/>
          </a:xfrm>
          <a:prstGeom prst="rect">
            <a:avLst/>
          </a:prstGeom>
        </p:spPr>
      </p:pic>
      <p:sp>
        <p:nvSpPr>
          <p:cNvPr id="10" name="TextBox 9">
            <a:extLst>
              <a:ext uri="{FF2B5EF4-FFF2-40B4-BE49-F238E27FC236}">
                <a16:creationId xmlns:a16="http://schemas.microsoft.com/office/drawing/2014/main" id="{A6497AC2-42E4-42EA-A216-CB4E6BCF5D55}"/>
              </a:ext>
            </a:extLst>
          </p:cNvPr>
          <p:cNvSpPr txBox="1"/>
          <p:nvPr/>
        </p:nvSpPr>
        <p:spPr>
          <a:xfrm>
            <a:off x="1235269" y="3745006"/>
            <a:ext cx="6248398" cy="1107996"/>
          </a:xfrm>
          <a:prstGeom prst="rect">
            <a:avLst/>
          </a:prstGeom>
          <a:noFill/>
        </p:spPr>
        <p:txBody>
          <a:bodyPr wrap="square" rtlCol="0">
            <a:spAutoFit/>
          </a:bodyPr>
          <a:lstStyle/>
          <a:p>
            <a:r>
              <a:rPr lang="en-US" sz="6600" dirty="0">
                <a:solidFill>
                  <a:srgbClr val="A38884"/>
                </a:solidFill>
                <a:latin typeface="Gabriola" panose="04040605051002020D02" pitchFamily="82" charset="0"/>
              </a:rPr>
              <a:t>INTRODUCTION</a:t>
            </a:r>
            <a:endParaRPr lang="en-IN" sz="6600" dirty="0">
              <a:solidFill>
                <a:srgbClr val="A38884"/>
              </a:solidFill>
              <a:latin typeface="Gabriola" panose="04040605051002020D02" pitchFamily="82" charset="0"/>
            </a:endParaRPr>
          </a:p>
        </p:txBody>
      </p:sp>
      <p:cxnSp>
        <p:nvCxnSpPr>
          <p:cNvPr id="11" name="Straight Connector 10">
            <a:extLst>
              <a:ext uri="{FF2B5EF4-FFF2-40B4-BE49-F238E27FC236}">
                <a16:creationId xmlns:a16="http://schemas.microsoft.com/office/drawing/2014/main" id="{4C87EE2C-D3FB-410B-898A-F6B8708AD58F}"/>
              </a:ext>
            </a:extLst>
          </p:cNvPr>
          <p:cNvCxnSpPr>
            <a:cxnSpLocks/>
          </p:cNvCxnSpPr>
          <p:nvPr/>
        </p:nvCxnSpPr>
        <p:spPr>
          <a:xfrm flipH="1">
            <a:off x="2255934" y="4991100"/>
            <a:ext cx="2362200" cy="0"/>
          </a:xfrm>
          <a:prstGeom prst="line">
            <a:avLst/>
          </a:prstGeom>
          <a:ln>
            <a:solidFill>
              <a:schemeClr val="bg2"/>
            </a:solidFill>
          </a:ln>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55" y="13384"/>
            <a:ext cx="11511523" cy="11511523"/>
          </a:xfrm>
          <a:prstGeom prst="rect">
            <a:avLst/>
          </a:prstGeom>
        </p:spPr>
      </p:pic>
      <p:sp>
        <p:nvSpPr>
          <p:cNvPr id="3" name="AutoShape 3"/>
          <p:cNvSpPr/>
          <p:nvPr/>
        </p:nvSpPr>
        <p:spPr>
          <a:xfrm>
            <a:off x="252867" y="875354"/>
            <a:ext cx="10266296" cy="8554395"/>
          </a:xfrm>
          <a:prstGeom prst="rect">
            <a:avLst/>
          </a:prstGeom>
          <a:solidFill>
            <a:srgbClr val="000000"/>
          </a:solidFill>
        </p:spPr>
        <p:txBody>
          <a:bodyPr/>
          <a:lstStyle/>
          <a:p>
            <a:endParaRPr lang="en-IN" dirty="0"/>
          </a:p>
        </p:txBody>
      </p:sp>
      <p:pic>
        <p:nvPicPr>
          <p:cNvPr id="4" name="Picture 4"/>
          <p:cNvPicPr>
            <a:picLocks noChangeAspect="1"/>
          </p:cNvPicPr>
          <p:nvPr/>
        </p:nvPicPr>
        <p:blipFill>
          <a:blip r:embed="rId4"/>
          <a:srcRect b="6158"/>
          <a:stretch>
            <a:fillRect/>
          </a:stretch>
        </p:blipFill>
        <p:spPr>
          <a:xfrm>
            <a:off x="10979927" y="0"/>
            <a:ext cx="7308073" cy="10287000"/>
          </a:xfrm>
          <a:prstGeom prst="rect">
            <a:avLst/>
          </a:prstGeom>
        </p:spPr>
      </p:pic>
      <p:grpSp>
        <p:nvGrpSpPr>
          <p:cNvPr id="5" name="Group 5"/>
          <p:cNvGrpSpPr/>
          <p:nvPr/>
        </p:nvGrpSpPr>
        <p:grpSpPr>
          <a:xfrm>
            <a:off x="1733954" y="3765544"/>
            <a:ext cx="7532723" cy="2987733"/>
            <a:chOff x="0" y="66675"/>
            <a:chExt cx="10043631" cy="3983643"/>
          </a:xfrm>
        </p:grpSpPr>
        <p:sp>
          <p:nvSpPr>
            <p:cNvPr id="6" name="TextBox 6"/>
            <p:cNvSpPr txBox="1"/>
            <p:nvPr/>
          </p:nvSpPr>
          <p:spPr>
            <a:xfrm>
              <a:off x="0" y="66675"/>
              <a:ext cx="10043631" cy="1538541"/>
            </a:xfrm>
            <a:prstGeom prst="rect">
              <a:avLst/>
            </a:prstGeom>
          </p:spPr>
          <p:txBody>
            <a:bodyPr lIns="0" tIns="0" rIns="0" bIns="0" rtlCol="0" anchor="t">
              <a:spAutoFit/>
            </a:bodyPr>
            <a:lstStyle/>
            <a:p>
              <a:pPr algn="ctr">
                <a:lnSpc>
                  <a:spcPts val="8800"/>
                </a:lnSpc>
              </a:pPr>
              <a:endParaRPr lang="en-US" sz="8000" dirty="0">
                <a:solidFill>
                  <a:srgbClr val="FFFFFF"/>
                </a:solidFill>
                <a:latin typeface="HK Grotesk Bold"/>
              </a:endParaRPr>
            </a:p>
          </p:txBody>
        </p:sp>
        <p:sp>
          <p:nvSpPr>
            <p:cNvPr id="7" name="TextBox 7"/>
            <p:cNvSpPr txBox="1"/>
            <p:nvPr/>
          </p:nvSpPr>
          <p:spPr>
            <a:xfrm>
              <a:off x="0" y="3347646"/>
              <a:ext cx="10043631" cy="702672"/>
            </a:xfrm>
            <a:prstGeom prst="rect">
              <a:avLst/>
            </a:prstGeom>
          </p:spPr>
          <p:txBody>
            <a:bodyPr lIns="0" tIns="0" rIns="0" bIns="0" rtlCol="0" anchor="t">
              <a:spAutoFit/>
            </a:bodyPr>
            <a:lstStyle/>
            <a:p>
              <a:pPr algn="ctr">
                <a:lnSpc>
                  <a:spcPts val="4160"/>
                </a:lnSpc>
              </a:pPr>
              <a:endParaRPr lang="en-US" sz="3200" dirty="0">
                <a:solidFill>
                  <a:srgbClr val="FFFFFF"/>
                </a:solidFill>
                <a:latin typeface="HK Grotesk Light"/>
              </a:endParaRPr>
            </a:p>
          </p:txBody>
        </p:sp>
      </p:grpSp>
      <p:sp>
        <p:nvSpPr>
          <p:cNvPr id="8" name="AutoShape 3">
            <a:extLst>
              <a:ext uri="{FF2B5EF4-FFF2-40B4-BE49-F238E27FC236}">
                <a16:creationId xmlns:a16="http://schemas.microsoft.com/office/drawing/2014/main" id="{B0BD3A38-2B7F-4D4A-863F-CE0C6BBD6ED0}"/>
              </a:ext>
            </a:extLst>
          </p:cNvPr>
          <p:cNvSpPr/>
          <p:nvPr/>
        </p:nvSpPr>
        <p:spPr>
          <a:xfrm>
            <a:off x="10828274" y="-7221"/>
            <a:ext cx="7479943" cy="10268895"/>
          </a:xfrm>
          <a:prstGeom prst="rect">
            <a:avLst/>
          </a:prstGeom>
          <a:solidFill>
            <a:srgbClr val="000000">
              <a:alpha val="74902"/>
            </a:srgbClr>
          </a:solidFill>
        </p:spPr>
        <p:txBody>
          <a:bodyPr/>
          <a:lstStyle/>
          <a:p>
            <a:pPr>
              <a:lnSpc>
                <a:spcPts val="2760"/>
              </a:lnSpc>
            </a:pPr>
            <a:endParaRPr lang="en-US" sz="1800" dirty="0">
              <a:solidFill>
                <a:srgbClr val="009490"/>
              </a:solidFill>
              <a:latin typeface="Gabriola" panose="04040605051002020D02" pitchFamily="82" charset="0"/>
            </a:endParaRPr>
          </a:p>
        </p:txBody>
      </p:sp>
      <p:sp>
        <p:nvSpPr>
          <p:cNvPr id="9" name="object 4">
            <a:extLst>
              <a:ext uri="{FF2B5EF4-FFF2-40B4-BE49-F238E27FC236}">
                <a16:creationId xmlns:a16="http://schemas.microsoft.com/office/drawing/2014/main" id="{BFA8E671-A506-4560-9D02-3EC21DB9F9F3}"/>
              </a:ext>
            </a:extLst>
          </p:cNvPr>
          <p:cNvSpPr txBox="1"/>
          <p:nvPr/>
        </p:nvSpPr>
        <p:spPr>
          <a:xfrm>
            <a:off x="11604470" y="3848153"/>
            <a:ext cx="9560335" cy="2241639"/>
          </a:xfrm>
          <a:prstGeom prst="rect">
            <a:avLst/>
          </a:prstGeom>
        </p:spPr>
        <p:txBody>
          <a:bodyPr vert="horz" wrap="square" lIns="0" tIns="12700" rIns="0" bIns="0" rtlCol="0">
            <a:spAutoFit/>
          </a:bodyPr>
          <a:lstStyle/>
          <a:p>
            <a:pPr marL="12700">
              <a:lnSpc>
                <a:spcPct val="100000"/>
              </a:lnSpc>
              <a:spcBef>
                <a:spcPts val="100"/>
              </a:spcBef>
            </a:pPr>
            <a:r>
              <a:rPr lang="en-US" sz="5400" b="1" spc="-195" dirty="0">
                <a:solidFill>
                  <a:srgbClr val="FEFFFD"/>
                </a:solidFill>
                <a:latin typeface="Castellar" panose="020A0402060406010301" pitchFamily="18" charset="0"/>
                <a:cs typeface="Gill Sans MT"/>
              </a:rPr>
              <a:t>  </a:t>
            </a:r>
            <a:r>
              <a:rPr lang="en-US" sz="7200" b="1" spc="-195" dirty="0">
                <a:solidFill>
                  <a:schemeClr val="accent5">
                    <a:lumMod val="75000"/>
                  </a:schemeClr>
                </a:solidFill>
                <a:latin typeface="Gabriola" panose="04040605051002020D02" pitchFamily="82" charset="0"/>
                <a:cs typeface="Gill Sans MT"/>
              </a:rPr>
              <a:t>PROBLEM </a:t>
            </a:r>
          </a:p>
          <a:p>
            <a:pPr marL="12700">
              <a:lnSpc>
                <a:spcPct val="100000"/>
              </a:lnSpc>
              <a:spcBef>
                <a:spcPts val="100"/>
              </a:spcBef>
            </a:pPr>
            <a:r>
              <a:rPr lang="en-US" sz="7200" b="1" spc="-195" dirty="0">
                <a:solidFill>
                  <a:schemeClr val="accent5">
                    <a:lumMod val="75000"/>
                  </a:schemeClr>
                </a:solidFill>
                <a:latin typeface="Gabriola" panose="04040605051002020D02" pitchFamily="82" charset="0"/>
                <a:cs typeface="Gill Sans MT"/>
              </a:rPr>
              <a:t>                 STATEMENT</a:t>
            </a:r>
          </a:p>
        </p:txBody>
      </p:sp>
      <p:sp>
        <p:nvSpPr>
          <p:cNvPr id="10" name="AutoShape 3">
            <a:extLst>
              <a:ext uri="{FF2B5EF4-FFF2-40B4-BE49-F238E27FC236}">
                <a16:creationId xmlns:a16="http://schemas.microsoft.com/office/drawing/2014/main" id="{F219CFF3-CB5A-4863-B1E2-563F6D9143BE}"/>
              </a:ext>
            </a:extLst>
          </p:cNvPr>
          <p:cNvSpPr/>
          <p:nvPr/>
        </p:nvSpPr>
        <p:spPr>
          <a:xfrm>
            <a:off x="344421" y="895959"/>
            <a:ext cx="10266296" cy="8554395"/>
          </a:xfrm>
          <a:prstGeom prst="rect">
            <a:avLst/>
          </a:prstGeom>
          <a:solidFill>
            <a:srgbClr val="000000"/>
          </a:solidFill>
        </p:spPr>
        <p:txBody>
          <a:bodyPr/>
          <a:lstStyle/>
          <a:p>
            <a:pPr>
              <a:lnSpc>
                <a:spcPct val="150000"/>
              </a:lnSpc>
            </a:pPr>
            <a:endParaRPr lang="en-US" sz="1050" dirty="0">
              <a:solidFill>
                <a:srgbClr val="252827"/>
              </a:solidFill>
              <a:latin typeface="Barlow Light"/>
            </a:endParaRPr>
          </a:p>
        </p:txBody>
      </p:sp>
      <p:sp>
        <p:nvSpPr>
          <p:cNvPr id="11" name="TextBox 3">
            <a:extLst>
              <a:ext uri="{FF2B5EF4-FFF2-40B4-BE49-F238E27FC236}">
                <a16:creationId xmlns:a16="http://schemas.microsoft.com/office/drawing/2014/main" id="{EEC7326E-4014-4F2F-BB08-1994E2C95D7D}"/>
              </a:ext>
            </a:extLst>
          </p:cNvPr>
          <p:cNvSpPr txBox="1"/>
          <p:nvPr/>
        </p:nvSpPr>
        <p:spPr>
          <a:xfrm>
            <a:off x="495222" y="3196568"/>
            <a:ext cx="9829800" cy="3541034"/>
          </a:xfrm>
          <a:prstGeom prst="rect">
            <a:avLst/>
          </a:prstGeom>
        </p:spPr>
        <p:txBody>
          <a:bodyPr wrap="square" lIns="0" tIns="0" rIns="0" bIns="0" rtlCol="0" anchor="t">
            <a:spAutoFit/>
          </a:bodyPr>
          <a:lstStyle/>
          <a:p>
            <a:pPr algn="ctr">
              <a:lnSpc>
                <a:spcPct val="250000"/>
              </a:lnSpc>
            </a:pPr>
            <a:r>
              <a:rPr lang="en-US" sz="2400" dirty="0">
                <a:solidFill>
                  <a:schemeClr val="bg1">
                    <a:lumMod val="65000"/>
                  </a:schemeClr>
                </a:solidFill>
                <a:latin typeface="Footlight MT Light" panose="0204060206030A020304" pitchFamily="18" charset="0"/>
              </a:rPr>
              <a:t>  The main focus of the project is to create a cinema ticket booking system using  JSP for website development and MySQL database for backend connection which stores the user ‘s login info and several other details with an ultimate aim of making the website a user friendly one. </a:t>
            </a:r>
          </a:p>
        </p:txBody>
      </p:sp>
      <p:cxnSp>
        <p:nvCxnSpPr>
          <p:cNvPr id="12" name="Straight Connector 11">
            <a:extLst>
              <a:ext uri="{FF2B5EF4-FFF2-40B4-BE49-F238E27FC236}">
                <a16:creationId xmlns:a16="http://schemas.microsoft.com/office/drawing/2014/main" id="{11794D7B-31CA-40EA-9FF6-EE91EB8F818E}"/>
              </a:ext>
            </a:extLst>
          </p:cNvPr>
          <p:cNvCxnSpPr>
            <a:cxnSpLocks/>
          </p:cNvCxnSpPr>
          <p:nvPr/>
        </p:nvCxnSpPr>
        <p:spPr>
          <a:xfrm>
            <a:off x="11511778" y="3711673"/>
            <a:ext cx="0" cy="25146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8" name="Group 8"/>
          <p:cNvGrpSpPr/>
          <p:nvPr/>
        </p:nvGrpSpPr>
        <p:grpSpPr>
          <a:xfrm>
            <a:off x="1137331" y="7092174"/>
            <a:ext cx="2643237" cy="939143"/>
            <a:chOff x="0" y="0"/>
            <a:chExt cx="18894513" cy="6713227"/>
          </a:xfrm>
        </p:grpSpPr>
        <p:sp>
          <p:nvSpPr>
            <p:cNvPr id="9" name="Freeform 9"/>
            <p:cNvSpPr/>
            <p:nvPr/>
          </p:nvSpPr>
          <p:spPr>
            <a:xfrm>
              <a:off x="0" y="0"/>
              <a:ext cx="18894513" cy="6713227"/>
            </a:xfrm>
            <a:custGeom>
              <a:avLst/>
              <a:gdLst/>
              <a:ahLst/>
              <a:cxnLst/>
              <a:rect l="l" t="t" r="r" b="b"/>
              <a:pathLst>
                <a:path w="18894513" h="6713227">
                  <a:moveTo>
                    <a:pt x="0" y="0"/>
                  </a:moveTo>
                  <a:lnTo>
                    <a:pt x="0" y="6713227"/>
                  </a:lnTo>
                  <a:lnTo>
                    <a:pt x="18894513" y="6713227"/>
                  </a:lnTo>
                  <a:lnTo>
                    <a:pt x="18894513" y="0"/>
                  </a:lnTo>
                  <a:lnTo>
                    <a:pt x="0" y="0"/>
                  </a:lnTo>
                  <a:close/>
                  <a:moveTo>
                    <a:pt x="18833553" y="6652267"/>
                  </a:moveTo>
                  <a:lnTo>
                    <a:pt x="59690" y="6652267"/>
                  </a:lnTo>
                  <a:lnTo>
                    <a:pt x="59690" y="59690"/>
                  </a:lnTo>
                  <a:lnTo>
                    <a:pt x="18833553" y="59690"/>
                  </a:lnTo>
                  <a:lnTo>
                    <a:pt x="18833553" y="6652267"/>
                  </a:lnTo>
                  <a:close/>
                </a:path>
              </a:pathLst>
            </a:custGeom>
            <a:ln>
              <a:solidFill>
                <a:schemeClr val="bg1">
                  <a:lumMod val="75000"/>
                </a:schemeClr>
              </a:solidFill>
            </a:ln>
          </p:spPr>
          <p:style>
            <a:lnRef idx="3">
              <a:schemeClr val="lt1"/>
            </a:lnRef>
            <a:fillRef idx="1">
              <a:schemeClr val="dk1"/>
            </a:fillRef>
            <a:effectRef idx="1">
              <a:schemeClr val="dk1"/>
            </a:effectRef>
            <a:fontRef idx="minor">
              <a:schemeClr val="lt1"/>
            </a:fontRef>
          </p:style>
        </p:sp>
      </p:grpSp>
      <p:grpSp>
        <p:nvGrpSpPr>
          <p:cNvPr id="10" name="Group 10"/>
          <p:cNvGrpSpPr/>
          <p:nvPr/>
        </p:nvGrpSpPr>
        <p:grpSpPr>
          <a:xfrm>
            <a:off x="604063" y="932400"/>
            <a:ext cx="6856741" cy="939143"/>
            <a:chOff x="0" y="0"/>
            <a:chExt cx="18894513" cy="6713227"/>
          </a:xfrm>
        </p:grpSpPr>
        <p:sp>
          <p:nvSpPr>
            <p:cNvPr id="11" name="Freeform 11"/>
            <p:cNvSpPr/>
            <p:nvPr/>
          </p:nvSpPr>
          <p:spPr>
            <a:xfrm>
              <a:off x="0" y="0"/>
              <a:ext cx="18894513" cy="6713227"/>
            </a:xfrm>
            <a:custGeom>
              <a:avLst/>
              <a:gdLst/>
              <a:ahLst/>
              <a:cxnLst/>
              <a:rect l="l" t="t" r="r" b="b"/>
              <a:pathLst>
                <a:path w="18894513" h="6713227">
                  <a:moveTo>
                    <a:pt x="0" y="0"/>
                  </a:moveTo>
                  <a:lnTo>
                    <a:pt x="0" y="6713227"/>
                  </a:lnTo>
                  <a:lnTo>
                    <a:pt x="18894513" y="6713227"/>
                  </a:lnTo>
                  <a:lnTo>
                    <a:pt x="18894513" y="0"/>
                  </a:lnTo>
                  <a:lnTo>
                    <a:pt x="0" y="0"/>
                  </a:lnTo>
                  <a:close/>
                  <a:moveTo>
                    <a:pt x="18833553" y="6652267"/>
                  </a:moveTo>
                  <a:lnTo>
                    <a:pt x="59690" y="6652267"/>
                  </a:lnTo>
                  <a:lnTo>
                    <a:pt x="59690" y="59690"/>
                  </a:lnTo>
                  <a:lnTo>
                    <a:pt x="18833553" y="59690"/>
                  </a:lnTo>
                  <a:lnTo>
                    <a:pt x="18833553" y="6652267"/>
                  </a:lnTo>
                  <a:close/>
                </a:path>
              </a:pathLst>
            </a:custGeom>
            <a:ln>
              <a:solidFill>
                <a:schemeClr val="bg1">
                  <a:lumMod val="75000"/>
                </a:schemeClr>
              </a:solidFill>
            </a:ln>
          </p:spPr>
          <p:style>
            <a:lnRef idx="3">
              <a:schemeClr val="lt1"/>
            </a:lnRef>
            <a:fillRef idx="1">
              <a:schemeClr val="accent1"/>
            </a:fillRef>
            <a:effectRef idx="1">
              <a:schemeClr val="accent1"/>
            </a:effectRef>
            <a:fontRef idx="minor">
              <a:schemeClr val="lt1"/>
            </a:fontRef>
          </p:style>
        </p:sp>
      </p:grpSp>
      <p:sp>
        <p:nvSpPr>
          <p:cNvPr id="54" name="TextBox 54"/>
          <p:cNvSpPr txBox="1"/>
          <p:nvPr/>
        </p:nvSpPr>
        <p:spPr>
          <a:xfrm>
            <a:off x="7573011" y="1431854"/>
            <a:ext cx="7082275" cy="1052596"/>
          </a:xfrm>
          <a:prstGeom prst="rect">
            <a:avLst/>
          </a:prstGeom>
        </p:spPr>
        <p:txBody>
          <a:bodyPr lIns="0" tIns="0" rIns="0" bIns="0" rtlCol="0" anchor="t">
            <a:spAutoFit/>
          </a:bodyPr>
          <a:lstStyle/>
          <a:p>
            <a:pPr algn="r">
              <a:lnSpc>
                <a:spcPts val="8800"/>
              </a:lnSpc>
            </a:pPr>
            <a:r>
              <a:rPr lang="en-US" sz="7200" dirty="0">
                <a:solidFill>
                  <a:schemeClr val="bg1">
                    <a:lumMod val="65000"/>
                  </a:schemeClr>
                </a:solidFill>
                <a:latin typeface="Gabriola" panose="04040605051002020D02" pitchFamily="82" charset="0"/>
              </a:rPr>
              <a:t>WORK FLOW</a:t>
            </a:r>
          </a:p>
        </p:txBody>
      </p:sp>
      <p:sp>
        <p:nvSpPr>
          <p:cNvPr id="68" name="AutoShape 68"/>
          <p:cNvSpPr/>
          <p:nvPr/>
        </p:nvSpPr>
        <p:spPr>
          <a:xfrm>
            <a:off x="2417890" y="4617227"/>
            <a:ext cx="13425871" cy="2692"/>
          </a:xfrm>
          <a:prstGeom prst="line">
            <a:avLst/>
          </a:prstGeom>
          <a:ln w="9525" cap="rnd">
            <a:solidFill>
              <a:srgbClr val="FFFFFF"/>
            </a:solidFill>
            <a:prstDash val="solid"/>
            <a:headEnd type="none" w="sm" len="sm"/>
            <a:tailEnd type="none" w="sm" len="sm"/>
          </a:ln>
        </p:spPr>
      </p:sp>
      <p:sp>
        <p:nvSpPr>
          <p:cNvPr id="71" name="AutoShape 71"/>
          <p:cNvSpPr/>
          <p:nvPr/>
        </p:nvSpPr>
        <p:spPr>
          <a:xfrm rot="5400000" flipV="1">
            <a:off x="1183342" y="5862920"/>
            <a:ext cx="2474261" cy="26898"/>
          </a:xfrm>
          <a:prstGeom prst="line">
            <a:avLst/>
          </a:prstGeom>
          <a:ln w="9525" cap="rnd">
            <a:solidFill>
              <a:srgbClr val="FFFFFF"/>
            </a:solidFill>
            <a:prstDash val="solid"/>
            <a:headEnd type="none" w="sm" len="sm"/>
            <a:tailEnd type="none" w="sm" len="sm"/>
          </a:ln>
        </p:spPr>
      </p:sp>
      <p:sp>
        <p:nvSpPr>
          <p:cNvPr id="74" name="AutoShape 74"/>
          <p:cNvSpPr/>
          <p:nvPr/>
        </p:nvSpPr>
        <p:spPr>
          <a:xfrm rot="5400000" flipV="1">
            <a:off x="1959512" y="2365275"/>
            <a:ext cx="973851" cy="25029"/>
          </a:xfrm>
          <a:prstGeom prst="line">
            <a:avLst/>
          </a:prstGeom>
          <a:ln w="9525" cap="rnd">
            <a:solidFill>
              <a:srgbClr val="FFFFFF"/>
            </a:solidFill>
            <a:prstDash val="solid"/>
            <a:headEnd type="none" w="sm" len="sm"/>
            <a:tailEnd type="none" w="sm" len="sm"/>
          </a:ln>
        </p:spPr>
      </p:sp>
      <p:sp>
        <p:nvSpPr>
          <p:cNvPr id="75" name="AutoShape 75"/>
          <p:cNvSpPr/>
          <p:nvPr/>
        </p:nvSpPr>
        <p:spPr>
          <a:xfrm rot="5400000" flipV="1">
            <a:off x="4166278" y="5462037"/>
            <a:ext cx="3233378" cy="26899"/>
          </a:xfrm>
          <a:prstGeom prst="line">
            <a:avLst/>
          </a:prstGeom>
          <a:ln w="9525" cap="rnd">
            <a:solidFill>
              <a:srgbClr val="FFFFFF"/>
            </a:solidFill>
            <a:prstDash val="solid"/>
            <a:headEnd type="none" w="sm" len="sm"/>
            <a:tailEnd type="none" w="sm" len="sm"/>
          </a:ln>
        </p:spPr>
      </p:sp>
      <p:sp>
        <p:nvSpPr>
          <p:cNvPr id="80" name="TextBox 56">
            <a:extLst>
              <a:ext uri="{FF2B5EF4-FFF2-40B4-BE49-F238E27FC236}">
                <a16:creationId xmlns:a16="http://schemas.microsoft.com/office/drawing/2014/main" id="{0741E049-5FA4-4D3E-838D-B8E1A899AD84}"/>
              </a:ext>
            </a:extLst>
          </p:cNvPr>
          <p:cNvSpPr txBox="1"/>
          <p:nvPr/>
        </p:nvSpPr>
        <p:spPr>
          <a:xfrm>
            <a:off x="1418175" y="7545766"/>
            <a:ext cx="2066221" cy="244362"/>
          </a:xfrm>
          <a:prstGeom prst="rect">
            <a:avLst/>
          </a:prstGeom>
        </p:spPr>
        <p:txBody>
          <a:bodyPr wrap="square" lIns="0" tIns="0" rIns="0" bIns="0" rtlCol="0" anchor="t">
            <a:spAutoFit/>
          </a:bodyPr>
          <a:lstStyle/>
          <a:p>
            <a:pPr algn="ctr">
              <a:lnSpc>
                <a:spcPts val="1800"/>
              </a:lnSpc>
            </a:pPr>
            <a:r>
              <a:rPr lang="en-US" sz="2400" dirty="0">
                <a:solidFill>
                  <a:schemeClr val="bg1">
                    <a:lumMod val="75000"/>
                  </a:schemeClr>
                </a:solidFill>
                <a:latin typeface="Georgia" panose="02040502050405020303" pitchFamily="18" charset="0"/>
              </a:rPr>
              <a:t>Home</a:t>
            </a:r>
          </a:p>
        </p:txBody>
      </p:sp>
      <p:sp>
        <p:nvSpPr>
          <p:cNvPr id="81" name="TextBox 56">
            <a:extLst>
              <a:ext uri="{FF2B5EF4-FFF2-40B4-BE49-F238E27FC236}">
                <a16:creationId xmlns:a16="http://schemas.microsoft.com/office/drawing/2014/main" id="{455BFBB5-F98C-46B3-86D0-46D32056C417}"/>
              </a:ext>
            </a:extLst>
          </p:cNvPr>
          <p:cNvSpPr txBox="1"/>
          <p:nvPr/>
        </p:nvSpPr>
        <p:spPr>
          <a:xfrm>
            <a:off x="1400811" y="3282347"/>
            <a:ext cx="2066221" cy="256289"/>
          </a:xfrm>
          <a:prstGeom prst="rect">
            <a:avLst/>
          </a:prstGeom>
        </p:spPr>
        <p:txBody>
          <a:bodyPr wrap="square" lIns="0" tIns="0" rIns="0" bIns="0" rtlCol="0" anchor="t">
            <a:spAutoFit/>
          </a:bodyPr>
          <a:lstStyle/>
          <a:p>
            <a:pPr algn="ctr">
              <a:lnSpc>
                <a:spcPts val="1800"/>
              </a:lnSpc>
            </a:pPr>
            <a:r>
              <a:rPr lang="en-US" sz="2800" dirty="0">
                <a:solidFill>
                  <a:schemeClr val="bg1">
                    <a:lumMod val="85000"/>
                  </a:schemeClr>
                </a:solidFill>
                <a:latin typeface="Georgia" panose="02040502050405020303" pitchFamily="18" charset="0"/>
              </a:rPr>
              <a:t>Sign Up</a:t>
            </a:r>
          </a:p>
        </p:txBody>
      </p:sp>
      <p:sp>
        <p:nvSpPr>
          <p:cNvPr id="82" name="TextBox 56">
            <a:extLst>
              <a:ext uri="{FF2B5EF4-FFF2-40B4-BE49-F238E27FC236}">
                <a16:creationId xmlns:a16="http://schemas.microsoft.com/office/drawing/2014/main" id="{071526EA-2F0F-44B0-845D-4B5FF7E67985}"/>
              </a:ext>
            </a:extLst>
          </p:cNvPr>
          <p:cNvSpPr txBox="1"/>
          <p:nvPr/>
        </p:nvSpPr>
        <p:spPr>
          <a:xfrm>
            <a:off x="4771806" y="3242953"/>
            <a:ext cx="2066221" cy="256289"/>
          </a:xfrm>
          <a:prstGeom prst="rect">
            <a:avLst/>
          </a:prstGeom>
        </p:spPr>
        <p:txBody>
          <a:bodyPr wrap="square" lIns="0" tIns="0" rIns="0" bIns="0" rtlCol="0" anchor="t">
            <a:spAutoFit/>
          </a:bodyPr>
          <a:lstStyle/>
          <a:p>
            <a:pPr algn="ctr">
              <a:lnSpc>
                <a:spcPts val="1800"/>
              </a:lnSpc>
            </a:pPr>
            <a:r>
              <a:rPr lang="en-US" sz="2800" dirty="0">
                <a:solidFill>
                  <a:schemeClr val="bg1">
                    <a:lumMod val="75000"/>
                  </a:schemeClr>
                </a:solidFill>
                <a:latin typeface="Georgia" panose="02040502050405020303" pitchFamily="18" charset="0"/>
              </a:rPr>
              <a:t>Login</a:t>
            </a:r>
          </a:p>
        </p:txBody>
      </p:sp>
      <p:pic>
        <p:nvPicPr>
          <p:cNvPr id="32" name="Picture 17">
            <a:extLst>
              <a:ext uri="{FF2B5EF4-FFF2-40B4-BE49-F238E27FC236}">
                <a16:creationId xmlns:a16="http://schemas.microsoft.com/office/drawing/2014/main" id="{1D984BEE-BDBD-4C3D-8D26-49A42A36DA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685644" y="308563"/>
            <a:ext cx="2346044" cy="2328982"/>
          </a:xfrm>
          <a:prstGeom prst="rect">
            <a:avLst/>
          </a:prstGeom>
        </p:spPr>
      </p:pic>
      <p:grpSp>
        <p:nvGrpSpPr>
          <p:cNvPr id="34" name="Group 10">
            <a:extLst>
              <a:ext uri="{FF2B5EF4-FFF2-40B4-BE49-F238E27FC236}">
                <a16:creationId xmlns:a16="http://schemas.microsoft.com/office/drawing/2014/main" id="{61860E52-5A3C-491F-A95D-36476399C62D}"/>
              </a:ext>
            </a:extLst>
          </p:cNvPr>
          <p:cNvGrpSpPr/>
          <p:nvPr/>
        </p:nvGrpSpPr>
        <p:grpSpPr>
          <a:xfrm>
            <a:off x="4435285" y="2799002"/>
            <a:ext cx="2643237" cy="1012560"/>
            <a:chOff x="0" y="0"/>
            <a:chExt cx="18894513" cy="6713227"/>
          </a:xfrm>
        </p:grpSpPr>
        <p:sp>
          <p:nvSpPr>
            <p:cNvPr id="35" name="Freeform 11">
              <a:extLst>
                <a:ext uri="{FF2B5EF4-FFF2-40B4-BE49-F238E27FC236}">
                  <a16:creationId xmlns:a16="http://schemas.microsoft.com/office/drawing/2014/main" id="{2264C86B-9DD1-4854-8EDC-A3B241BD5659}"/>
                </a:ext>
              </a:extLst>
            </p:cNvPr>
            <p:cNvSpPr/>
            <p:nvPr/>
          </p:nvSpPr>
          <p:spPr>
            <a:xfrm>
              <a:off x="0" y="0"/>
              <a:ext cx="18894513" cy="6713227"/>
            </a:xfrm>
            <a:custGeom>
              <a:avLst/>
              <a:gdLst/>
              <a:ahLst/>
              <a:cxnLst/>
              <a:rect l="l" t="t" r="r" b="b"/>
              <a:pathLst>
                <a:path w="18894513" h="6713227">
                  <a:moveTo>
                    <a:pt x="0" y="0"/>
                  </a:moveTo>
                  <a:lnTo>
                    <a:pt x="0" y="6713227"/>
                  </a:lnTo>
                  <a:lnTo>
                    <a:pt x="18894513" y="6713227"/>
                  </a:lnTo>
                  <a:lnTo>
                    <a:pt x="18894513" y="0"/>
                  </a:lnTo>
                  <a:lnTo>
                    <a:pt x="0" y="0"/>
                  </a:lnTo>
                  <a:close/>
                  <a:moveTo>
                    <a:pt x="18833553" y="6652267"/>
                  </a:moveTo>
                  <a:lnTo>
                    <a:pt x="59690" y="6652267"/>
                  </a:lnTo>
                  <a:lnTo>
                    <a:pt x="59690" y="59690"/>
                  </a:lnTo>
                  <a:lnTo>
                    <a:pt x="18833553" y="59690"/>
                  </a:lnTo>
                  <a:lnTo>
                    <a:pt x="18833553" y="6652267"/>
                  </a:lnTo>
                  <a:close/>
                </a:path>
              </a:pathLst>
            </a:custGeom>
            <a:ln>
              <a:solidFill>
                <a:schemeClr val="bg1">
                  <a:lumMod val="75000"/>
                </a:schemeClr>
              </a:solidFill>
            </a:ln>
          </p:spPr>
          <p:style>
            <a:lnRef idx="3">
              <a:schemeClr val="lt1"/>
            </a:lnRef>
            <a:fillRef idx="1">
              <a:schemeClr val="accent1"/>
            </a:fillRef>
            <a:effectRef idx="1">
              <a:schemeClr val="accent1"/>
            </a:effectRef>
            <a:fontRef idx="minor">
              <a:schemeClr val="lt1"/>
            </a:fontRef>
          </p:style>
        </p:sp>
      </p:grpSp>
      <p:grpSp>
        <p:nvGrpSpPr>
          <p:cNvPr id="36" name="Group 10">
            <a:extLst>
              <a:ext uri="{FF2B5EF4-FFF2-40B4-BE49-F238E27FC236}">
                <a16:creationId xmlns:a16="http://schemas.microsoft.com/office/drawing/2014/main" id="{815C0FC1-7DAE-4EA4-B1CA-E8D7D08A213E}"/>
              </a:ext>
            </a:extLst>
          </p:cNvPr>
          <p:cNvGrpSpPr/>
          <p:nvPr/>
        </p:nvGrpSpPr>
        <p:grpSpPr>
          <a:xfrm>
            <a:off x="7822381" y="7117273"/>
            <a:ext cx="2643237" cy="939143"/>
            <a:chOff x="0" y="0"/>
            <a:chExt cx="18894513" cy="6713227"/>
          </a:xfrm>
        </p:grpSpPr>
        <p:sp>
          <p:nvSpPr>
            <p:cNvPr id="37" name="Freeform 11">
              <a:extLst>
                <a:ext uri="{FF2B5EF4-FFF2-40B4-BE49-F238E27FC236}">
                  <a16:creationId xmlns:a16="http://schemas.microsoft.com/office/drawing/2014/main" id="{D5465293-FF8C-4D5D-8F5C-BAC195B1891B}"/>
                </a:ext>
              </a:extLst>
            </p:cNvPr>
            <p:cNvSpPr/>
            <p:nvPr/>
          </p:nvSpPr>
          <p:spPr>
            <a:xfrm>
              <a:off x="0" y="0"/>
              <a:ext cx="18894513" cy="6713227"/>
            </a:xfrm>
            <a:custGeom>
              <a:avLst/>
              <a:gdLst/>
              <a:ahLst/>
              <a:cxnLst/>
              <a:rect l="l" t="t" r="r" b="b"/>
              <a:pathLst>
                <a:path w="18894513" h="6713227">
                  <a:moveTo>
                    <a:pt x="0" y="0"/>
                  </a:moveTo>
                  <a:lnTo>
                    <a:pt x="0" y="6713227"/>
                  </a:lnTo>
                  <a:lnTo>
                    <a:pt x="18894513" y="6713227"/>
                  </a:lnTo>
                  <a:lnTo>
                    <a:pt x="18894513" y="0"/>
                  </a:lnTo>
                  <a:lnTo>
                    <a:pt x="0" y="0"/>
                  </a:lnTo>
                  <a:close/>
                  <a:moveTo>
                    <a:pt x="18833553" y="6652267"/>
                  </a:moveTo>
                  <a:lnTo>
                    <a:pt x="59690" y="6652267"/>
                  </a:lnTo>
                  <a:lnTo>
                    <a:pt x="59690" y="59690"/>
                  </a:lnTo>
                  <a:lnTo>
                    <a:pt x="18833553" y="59690"/>
                  </a:lnTo>
                  <a:lnTo>
                    <a:pt x="18833553" y="6652267"/>
                  </a:lnTo>
                  <a:close/>
                </a:path>
              </a:pathLst>
            </a:custGeom>
            <a:ln>
              <a:solidFill>
                <a:schemeClr val="bg1">
                  <a:lumMod val="75000"/>
                </a:schemeClr>
              </a:solidFill>
            </a:ln>
          </p:spPr>
          <p:style>
            <a:lnRef idx="3">
              <a:schemeClr val="lt1"/>
            </a:lnRef>
            <a:fillRef idx="1">
              <a:schemeClr val="accent1"/>
            </a:fillRef>
            <a:effectRef idx="1">
              <a:schemeClr val="accent1"/>
            </a:effectRef>
            <a:fontRef idx="minor">
              <a:schemeClr val="lt1"/>
            </a:fontRef>
          </p:style>
        </p:sp>
      </p:grpSp>
      <p:grpSp>
        <p:nvGrpSpPr>
          <p:cNvPr id="38" name="Group 10">
            <a:extLst>
              <a:ext uri="{FF2B5EF4-FFF2-40B4-BE49-F238E27FC236}">
                <a16:creationId xmlns:a16="http://schemas.microsoft.com/office/drawing/2014/main" id="{6121B7CA-FA1B-433C-BDEA-ACD87920FF3C}"/>
              </a:ext>
            </a:extLst>
          </p:cNvPr>
          <p:cNvGrpSpPr/>
          <p:nvPr/>
        </p:nvGrpSpPr>
        <p:grpSpPr>
          <a:xfrm>
            <a:off x="11175906" y="7092173"/>
            <a:ext cx="2643237" cy="939143"/>
            <a:chOff x="0" y="0"/>
            <a:chExt cx="18894513" cy="6713227"/>
          </a:xfrm>
        </p:grpSpPr>
        <p:sp>
          <p:nvSpPr>
            <p:cNvPr id="39" name="Freeform 11">
              <a:extLst>
                <a:ext uri="{FF2B5EF4-FFF2-40B4-BE49-F238E27FC236}">
                  <a16:creationId xmlns:a16="http://schemas.microsoft.com/office/drawing/2014/main" id="{5CC6480E-5D96-4A75-804D-F875BC6119CF}"/>
                </a:ext>
              </a:extLst>
            </p:cNvPr>
            <p:cNvSpPr/>
            <p:nvPr/>
          </p:nvSpPr>
          <p:spPr>
            <a:xfrm>
              <a:off x="0" y="0"/>
              <a:ext cx="18894513" cy="6713227"/>
            </a:xfrm>
            <a:custGeom>
              <a:avLst/>
              <a:gdLst/>
              <a:ahLst/>
              <a:cxnLst/>
              <a:rect l="l" t="t" r="r" b="b"/>
              <a:pathLst>
                <a:path w="18894513" h="6713227">
                  <a:moveTo>
                    <a:pt x="0" y="0"/>
                  </a:moveTo>
                  <a:lnTo>
                    <a:pt x="0" y="6713227"/>
                  </a:lnTo>
                  <a:lnTo>
                    <a:pt x="18894513" y="6713227"/>
                  </a:lnTo>
                  <a:lnTo>
                    <a:pt x="18894513" y="0"/>
                  </a:lnTo>
                  <a:lnTo>
                    <a:pt x="0" y="0"/>
                  </a:lnTo>
                  <a:close/>
                  <a:moveTo>
                    <a:pt x="18833553" y="6652267"/>
                  </a:moveTo>
                  <a:lnTo>
                    <a:pt x="59690" y="6652267"/>
                  </a:lnTo>
                  <a:lnTo>
                    <a:pt x="59690" y="59690"/>
                  </a:lnTo>
                  <a:lnTo>
                    <a:pt x="18833553" y="59690"/>
                  </a:lnTo>
                  <a:lnTo>
                    <a:pt x="18833553" y="6652267"/>
                  </a:lnTo>
                  <a:close/>
                </a:path>
              </a:pathLst>
            </a:custGeom>
            <a:ln>
              <a:solidFill>
                <a:schemeClr val="bg1">
                  <a:lumMod val="75000"/>
                </a:schemeClr>
              </a:solidFill>
            </a:ln>
          </p:spPr>
          <p:style>
            <a:lnRef idx="3">
              <a:schemeClr val="lt1"/>
            </a:lnRef>
            <a:fillRef idx="1">
              <a:schemeClr val="accent1"/>
            </a:fillRef>
            <a:effectRef idx="1">
              <a:schemeClr val="accent1"/>
            </a:effectRef>
            <a:fontRef idx="minor">
              <a:schemeClr val="lt1"/>
            </a:fontRef>
          </p:style>
        </p:sp>
      </p:grpSp>
      <p:grpSp>
        <p:nvGrpSpPr>
          <p:cNvPr id="40" name="Group 10">
            <a:extLst>
              <a:ext uri="{FF2B5EF4-FFF2-40B4-BE49-F238E27FC236}">
                <a16:creationId xmlns:a16="http://schemas.microsoft.com/office/drawing/2014/main" id="{852CD687-B798-4D79-8388-10611BEFDD4E}"/>
              </a:ext>
            </a:extLst>
          </p:cNvPr>
          <p:cNvGrpSpPr/>
          <p:nvPr/>
        </p:nvGrpSpPr>
        <p:grpSpPr>
          <a:xfrm>
            <a:off x="1128718" y="2885563"/>
            <a:ext cx="2643237" cy="939143"/>
            <a:chOff x="0" y="0"/>
            <a:chExt cx="18894513" cy="6713227"/>
          </a:xfrm>
        </p:grpSpPr>
        <p:sp>
          <p:nvSpPr>
            <p:cNvPr id="41" name="Freeform 11">
              <a:extLst>
                <a:ext uri="{FF2B5EF4-FFF2-40B4-BE49-F238E27FC236}">
                  <a16:creationId xmlns:a16="http://schemas.microsoft.com/office/drawing/2014/main" id="{B953E014-8C9A-40FB-8087-E350DCE4AFA1}"/>
                </a:ext>
              </a:extLst>
            </p:cNvPr>
            <p:cNvSpPr/>
            <p:nvPr/>
          </p:nvSpPr>
          <p:spPr>
            <a:xfrm>
              <a:off x="0" y="0"/>
              <a:ext cx="18894513" cy="6713227"/>
            </a:xfrm>
            <a:custGeom>
              <a:avLst/>
              <a:gdLst/>
              <a:ahLst/>
              <a:cxnLst/>
              <a:rect l="l" t="t" r="r" b="b"/>
              <a:pathLst>
                <a:path w="18894513" h="6713227">
                  <a:moveTo>
                    <a:pt x="0" y="0"/>
                  </a:moveTo>
                  <a:lnTo>
                    <a:pt x="0" y="6713227"/>
                  </a:lnTo>
                  <a:lnTo>
                    <a:pt x="18894513" y="6713227"/>
                  </a:lnTo>
                  <a:lnTo>
                    <a:pt x="18894513" y="0"/>
                  </a:lnTo>
                  <a:lnTo>
                    <a:pt x="0" y="0"/>
                  </a:lnTo>
                  <a:close/>
                  <a:moveTo>
                    <a:pt x="18833553" y="6652267"/>
                  </a:moveTo>
                  <a:lnTo>
                    <a:pt x="59690" y="6652267"/>
                  </a:lnTo>
                  <a:lnTo>
                    <a:pt x="59690" y="59690"/>
                  </a:lnTo>
                  <a:lnTo>
                    <a:pt x="18833553" y="59690"/>
                  </a:lnTo>
                  <a:lnTo>
                    <a:pt x="18833553" y="6652267"/>
                  </a:lnTo>
                  <a:close/>
                </a:path>
              </a:pathLst>
            </a:custGeom>
            <a:ln>
              <a:solidFill>
                <a:schemeClr val="bg1">
                  <a:lumMod val="75000"/>
                </a:schemeClr>
              </a:solidFill>
            </a:ln>
          </p:spPr>
          <p:style>
            <a:lnRef idx="3">
              <a:schemeClr val="lt1"/>
            </a:lnRef>
            <a:fillRef idx="1">
              <a:schemeClr val="accent1"/>
            </a:fillRef>
            <a:effectRef idx="1">
              <a:schemeClr val="accent1"/>
            </a:effectRef>
            <a:fontRef idx="minor">
              <a:schemeClr val="lt1"/>
            </a:fontRef>
          </p:style>
        </p:sp>
      </p:grpSp>
      <p:grpSp>
        <p:nvGrpSpPr>
          <p:cNvPr id="42" name="Group 10">
            <a:extLst>
              <a:ext uri="{FF2B5EF4-FFF2-40B4-BE49-F238E27FC236}">
                <a16:creationId xmlns:a16="http://schemas.microsoft.com/office/drawing/2014/main" id="{20CA48C1-341F-4933-AACC-3930A2C02A35}"/>
              </a:ext>
            </a:extLst>
          </p:cNvPr>
          <p:cNvGrpSpPr/>
          <p:nvPr/>
        </p:nvGrpSpPr>
        <p:grpSpPr>
          <a:xfrm>
            <a:off x="4435285" y="7117273"/>
            <a:ext cx="2643237" cy="939143"/>
            <a:chOff x="0" y="0"/>
            <a:chExt cx="18894513" cy="6713227"/>
          </a:xfrm>
        </p:grpSpPr>
        <p:sp>
          <p:nvSpPr>
            <p:cNvPr id="43" name="Freeform 11">
              <a:extLst>
                <a:ext uri="{FF2B5EF4-FFF2-40B4-BE49-F238E27FC236}">
                  <a16:creationId xmlns:a16="http://schemas.microsoft.com/office/drawing/2014/main" id="{D3E3F0D5-3BCC-46D9-A2C0-441E77836429}"/>
                </a:ext>
              </a:extLst>
            </p:cNvPr>
            <p:cNvSpPr/>
            <p:nvPr/>
          </p:nvSpPr>
          <p:spPr>
            <a:xfrm>
              <a:off x="0" y="0"/>
              <a:ext cx="18894513" cy="6713227"/>
            </a:xfrm>
            <a:custGeom>
              <a:avLst/>
              <a:gdLst/>
              <a:ahLst/>
              <a:cxnLst/>
              <a:rect l="l" t="t" r="r" b="b"/>
              <a:pathLst>
                <a:path w="18894513" h="6713227">
                  <a:moveTo>
                    <a:pt x="0" y="0"/>
                  </a:moveTo>
                  <a:lnTo>
                    <a:pt x="0" y="6713227"/>
                  </a:lnTo>
                  <a:lnTo>
                    <a:pt x="18894513" y="6713227"/>
                  </a:lnTo>
                  <a:lnTo>
                    <a:pt x="18894513" y="0"/>
                  </a:lnTo>
                  <a:lnTo>
                    <a:pt x="0" y="0"/>
                  </a:lnTo>
                  <a:close/>
                  <a:moveTo>
                    <a:pt x="18833553" y="6652267"/>
                  </a:moveTo>
                  <a:lnTo>
                    <a:pt x="59690" y="6652267"/>
                  </a:lnTo>
                  <a:lnTo>
                    <a:pt x="59690" y="59690"/>
                  </a:lnTo>
                  <a:lnTo>
                    <a:pt x="18833553" y="59690"/>
                  </a:lnTo>
                  <a:lnTo>
                    <a:pt x="18833553" y="6652267"/>
                  </a:lnTo>
                  <a:close/>
                </a:path>
              </a:pathLst>
            </a:custGeom>
            <a:ln>
              <a:solidFill>
                <a:schemeClr val="bg1">
                  <a:lumMod val="75000"/>
                </a:schemeClr>
              </a:solidFill>
            </a:ln>
          </p:spPr>
          <p:style>
            <a:lnRef idx="3">
              <a:schemeClr val="lt1"/>
            </a:lnRef>
            <a:fillRef idx="1">
              <a:schemeClr val="accent1"/>
            </a:fillRef>
            <a:effectRef idx="1">
              <a:schemeClr val="accent1"/>
            </a:effectRef>
            <a:fontRef idx="minor">
              <a:schemeClr val="lt1"/>
            </a:fontRef>
          </p:style>
        </p:sp>
      </p:grpSp>
      <p:sp>
        <p:nvSpPr>
          <p:cNvPr id="44" name="AutoShape 75">
            <a:extLst>
              <a:ext uri="{FF2B5EF4-FFF2-40B4-BE49-F238E27FC236}">
                <a16:creationId xmlns:a16="http://schemas.microsoft.com/office/drawing/2014/main" id="{9B818802-B340-4C44-AA87-2395F3BC682E}"/>
              </a:ext>
            </a:extLst>
          </p:cNvPr>
          <p:cNvSpPr/>
          <p:nvPr/>
        </p:nvSpPr>
        <p:spPr>
          <a:xfrm rot="5400000" flipV="1">
            <a:off x="7889790" y="5821906"/>
            <a:ext cx="2512489" cy="28049"/>
          </a:xfrm>
          <a:prstGeom prst="line">
            <a:avLst/>
          </a:prstGeom>
          <a:ln w="9525" cap="rnd">
            <a:solidFill>
              <a:srgbClr val="FFFFFF"/>
            </a:solidFill>
            <a:prstDash val="solid"/>
            <a:headEnd type="none" w="sm" len="sm"/>
            <a:tailEnd type="none" w="sm" len="sm"/>
          </a:ln>
        </p:spPr>
        <p:txBody>
          <a:bodyPr/>
          <a:lstStyle/>
          <a:p>
            <a:endParaRPr lang="en-IN" dirty="0"/>
          </a:p>
        </p:txBody>
      </p:sp>
      <p:sp>
        <p:nvSpPr>
          <p:cNvPr id="46" name="TextBox 56">
            <a:extLst>
              <a:ext uri="{FF2B5EF4-FFF2-40B4-BE49-F238E27FC236}">
                <a16:creationId xmlns:a16="http://schemas.microsoft.com/office/drawing/2014/main" id="{BA61838D-6168-4B07-8F03-8334A67B16F0}"/>
              </a:ext>
            </a:extLst>
          </p:cNvPr>
          <p:cNvSpPr txBox="1"/>
          <p:nvPr/>
        </p:nvSpPr>
        <p:spPr>
          <a:xfrm>
            <a:off x="11464413" y="7513378"/>
            <a:ext cx="2066221" cy="244362"/>
          </a:xfrm>
          <a:prstGeom prst="rect">
            <a:avLst/>
          </a:prstGeom>
        </p:spPr>
        <p:txBody>
          <a:bodyPr wrap="square" lIns="0" tIns="0" rIns="0" bIns="0" rtlCol="0" anchor="t">
            <a:spAutoFit/>
          </a:bodyPr>
          <a:lstStyle/>
          <a:p>
            <a:pPr algn="ctr">
              <a:lnSpc>
                <a:spcPts val="1800"/>
              </a:lnSpc>
            </a:pPr>
            <a:r>
              <a:rPr lang="en-US" sz="2400" dirty="0">
                <a:solidFill>
                  <a:schemeClr val="bg1">
                    <a:lumMod val="75000"/>
                  </a:schemeClr>
                </a:solidFill>
                <a:latin typeface="Georgia" panose="02040502050405020303" pitchFamily="18" charset="0"/>
              </a:rPr>
              <a:t>Payment</a:t>
            </a:r>
            <a:endParaRPr lang="en-US" sz="3600" dirty="0">
              <a:solidFill>
                <a:schemeClr val="bg1">
                  <a:lumMod val="75000"/>
                </a:schemeClr>
              </a:solidFill>
              <a:latin typeface="Georgia" panose="02040502050405020303" pitchFamily="18" charset="0"/>
            </a:endParaRPr>
          </a:p>
        </p:txBody>
      </p:sp>
      <p:sp>
        <p:nvSpPr>
          <p:cNvPr id="47" name="TextBox 56">
            <a:extLst>
              <a:ext uri="{FF2B5EF4-FFF2-40B4-BE49-F238E27FC236}">
                <a16:creationId xmlns:a16="http://schemas.microsoft.com/office/drawing/2014/main" id="{DA5287E4-9E87-485B-AF9C-5A3B7CCC2673}"/>
              </a:ext>
            </a:extLst>
          </p:cNvPr>
          <p:cNvSpPr txBox="1"/>
          <p:nvPr/>
        </p:nvSpPr>
        <p:spPr>
          <a:xfrm>
            <a:off x="7733237" y="7510262"/>
            <a:ext cx="2914206" cy="244362"/>
          </a:xfrm>
          <a:prstGeom prst="rect">
            <a:avLst/>
          </a:prstGeom>
        </p:spPr>
        <p:txBody>
          <a:bodyPr wrap="square" lIns="0" tIns="0" rIns="0" bIns="0" rtlCol="0" anchor="t">
            <a:spAutoFit/>
          </a:bodyPr>
          <a:lstStyle/>
          <a:p>
            <a:pPr algn="ctr">
              <a:lnSpc>
                <a:spcPts val="1800"/>
              </a:lnSpc>
            </a:pPr>
            <a:r>
              <a:rPr lang="en-US" sz="2400" dirty="0">
                <a:solidFill>
                  <a:schemeClr val="bg1">
                    <a:lumMod val="75000"/>
                  </a:schemeClr>
                </a:solidFill>
                <a:latin typeface="Georgia" panose="02040502050405020303" pitchFamily="18" charset="0"/>
              </a:rPr>
              <a:t>Ticket Summary</a:t>
            </a:r>
          </a:p>
        </p:txBody>
      </p:sp>
      <p:sp>
        <p:nvSpPr>
          <p:cNvPr id="48" name="TextBox 56">
            <a:extLst>
              <a:ext uri="{FF2B5EF4-FFF2-40B4-BE49-F238E27FC236}">
                <a16:creationId xmlns:a16="http://schemas.microsoft.com/office/drawing/2014/main" id="{8A3FA939-9803-4524-9E84-671D2522B381}"/>
              </a:ext>
            </a:extLst>
          </p:cNvPr>
          <p:cNvSpPr txBox="1"/>
          <p:nvPr/>
        </p:nvSpPr>
        <p:spPr>
          <a:xfrm>
            <a:off x="4460229" y="7533470"/>
            <a:ext cx="2643237" cy="244362"/>
          </a:xfrm>
          <a:prstGeom prst="rect">
            <a:avLst/>
          </a:prstGeom>
        </p:spPr>
        <p:txBody>
          <a:bodyPr wrap="square" lIns="0" tIns="0" rIns="0" bIns="0" rtlCol="0" anchor="t">
            <a:spAutoFit/>
          </a:bodyPr>
          <a:lstStyle/>
          <a:p>
            <a:pPr algn="ctr">
              <a:lnSpc>
                <a:spcPts val="1800"/>
              </a:lnSpc>
            </a:pPr>
            <a:r>
              <a:rPr lang="en-US" sz="2400" dirty="0">
                <a:solidFill>
                  <a:schemeClr val="bg1">
                    <a:lumMod val="75000"/>
                  </a:schemeClr>
                </a:solidFill>
                <a:latin typeface="Georgia" panose="02040502050405020303" pitchFamily="18" charset="0"/>
              </a:rPr>
              <a:t>Select Show Time</a:t>
            </a:r>
          </a:p>
        </p:txBody>
      </p:sp>
      <p:sp>
        <p:nvSpPr>
          <p:cNvPr id="50" name="AutoShape 75">
            <a:extLst>
              <a:ext uri="{FF2B5EF4-FFF2-40B4-BE49-F238E27FC236}">
                <a16:creationId xmlns:a16="http://schemas.microsoft.com/office/drawing/2014/main" id="{6E2C5BE1-4B2E-491D-8E5A-B46B951B7A6F}"/>
              </a:ext>
            </a:extLst>
          </p:cNvPr>
          <p:cNvSpPr/>
          <p:nvPr/>
        </p:nvSpPr>
        <p:spPr>
          <a:xfrm rot="5400000" flipV="1">
            <a:off x="11257350" y="5832085"/>
            <a:ext cx="2533054" cy="349"/>
          </a:xfrm>
          <a:prstGeom prst="line">
            <a:avLst/>
          </a:prstGeom>
          <a:ln w="9525" cap="rnd">
            <a:solidFill>
              <a:srgbClr val="FFFFFF"/>
            </a:solidFill>
            <a:prstDash val="solid"/>
            <a:headEnd type="none" w="sm" len="sm"/>
            <a:tailEnd type="none" w="sm" len="sm"/>
          </a:ln>
        </p:spPr>
      </p:sp>
      <p:sp>
        <p:nvSpPr>
          <p:cNvPr id="51" name="TextBox 13">
            <a:extLst>
              <a:ext uri="{FF2B5EF4-FFF2-40B4-BE49-F238E27FC236}">
                <a16:creationId xmlns:a16="http://schemas.microsoft.com/office/drawing/2014/main" id="{A8546E0A-5A26-413C-8ED5-E5699ABE9368}"/>
              </a:ext>
            </a:extLst>
          </p:cNvPr>
          <p:cNvSpPr txBox="1"/>
          <p:nvPr/>
        </p:nvSpPr>
        <p:spPr>
          <a:xfrm>
            <a:off x="828626" y="1267967"/>
            <a:ext cx="7213315" cy="423962"/>
          </a:xfrm>
          <a:prstGeom prst="rect">
            <a:avLst/>
          </a:prstGeom>
        </p:spPr>
        <p:txBody>
          <a:bodyPr wrap="square" lIns="0" tIns="0" rIns="0" bIns="0" rtlCol="0" anchor="t">
            <a:spAutoFit/>
          </a:bodyPr>
          <a:lstStyle/>
          <a:p>
            <a:pPr>
              <a:lnSpc>
                <a:spcPts val="2760"/>
              </a:lnSpc>
            </a:pPr>
            <a:r>
              <a:rPr lang="en-US" sz="5400" b="1" dirty="0">
                <a:solidFill>
                  <a:srgbClr val="009490"/>
                </a:solidFill>
                <a:latin typeface="Gabriola" panose="04040605051002020D02" pitchFamily="82" charset="0"/>
              </a:rPr>
              <a:t>Cinema Ticket Booking System</a:t>
            </a:r>
          </a:p>
        </p:txBody>
      </p:sp>
      <p:sp>
        <p:nvSpPr>
          <p:cNvPr id="53" name="AutoShape 18">
            <a:extLst>
              <a:ext uri="{FF2B5EF4-FFF2-40B4-BE49-F238E27FC236}">
                <a16:creationId xmlns:a16="http://schemas.microsoft.com/office/drawing/2014/main" id="{0BCE81B3-0B10-410F-AD57-0F8CE5091718}"/>
              </a:ext>
            </a:extLst>
          </p:cNvPr>
          <p:cNvSpPr/>
          <p:nvPr/>
        </p:nvSpPr>
        <p:spPr>
          <a:xfrm>
            <a:off x="11599593" y="2699849"/>
            <a:ext cx="2219550" cy="14715"/>
          </a:xfrm>
          <a:prstGeom prst="line">
            <a:avLst/>
          </a:prstGeom>
          <a:ln w="19050" cap="rnd">
            <a:solidFill>
              <a:srgbClr val="FFFFFF"/>
            </a:solidFill>
            <a:prstDash val="solid"/>
            <a:headEnd type="none" w="sm" len="sm"/>
            <a:tailEnd type="none" w="sm" len="sm"/>
          </a:ln>
        </p:spPr>
        <p:txBody>
          <a:bodyPr/>
          <a:lstStyle/>
          <a:p>
            <a:endParaRPr lang="en-IN" dirty="0"/>
          </a:p>
        </p:txBody>
      </p:sp>
      <p:cxnSp>
        <p:nvCxnSpPr>
          <p:cNvPr id="6" name="Straight Arrow Connector 5">
            <a:extLst>
              <a:ext uri="{FF2B5EF4-FFF2-40B4-BE49-F238E27FC236}">
                <a16:creationId xmlns:a16="http://schemas.microsoft.com/office/drawing/2014/main" id="{3A424990-8068-423F-9616-65AE3008C8EA}"/>
              </a:ext>
            </a:extLst>
          </p:cNvPr>
          <p:cNvCxnSpPr>
            <a:cxnSpLocks/>
          </p:cNvCxnSpPr>
          <p:nvPr/>
        </p:nvCxnSpPr>
        <p:spPr>
          <a:xfrm>
            <a:off x="3757349" y="3389733"/>
            <a:ext cx="724140" cy="2694"/>
          </a:xfrm>
          <a:prstGeom prst="straightConnector1">
            <a:avLst/>
          </a:prstGeom>
          <a:ln>
            <a:solidFill>
              <a:schemeClr val="bg1"/>
            </a:solidFill>
            <a:tailEnd type="triangle"/>
          </a:ln>
        </p:spPr>
        <p:style>
          <a:lnRef idx="3">
            <a:schemeClr val="accent6"/>
          </a:lnRef>
          <a:fillRef idx="0">
            <a:schemeClr val="accent6"/>
          </a:fillRef>
          <a:effectRef idx="2">
            <a:schemeClr val="accent6"/>
          </a:effectRef>
          <a:fontRef idx="minor">
            <a:schemeClr val="tx1"/>
          </a:fontRef>
        </p:style>
      </p:cxnSp>
      <p:grpSp>
        <p:nvGrpSpPr>
          <p:cNvPr id="45" name="Group 10">
            <a:extLst>
              <a:ext uri="{FF2B5EF4-FFF2-40B4-BE49-F238E27FC236}">
                <a16:creationId xmlns:a16="http://schemas.microsoft.com/office/drawing/2014/main" id="{20D6230A-479E-470E-BFD3-5CDE3BEA4F20}"/>
              </a:ext>
            </a:extLst>
          </p:cNvPr>
          <p:cNvGrpSpPr/>
          <p:nvPr/>
        </p:nvGrpSpPr>
        <p:grpSpPr>
          <a:xfrm>
            <a:off x="14473859" y="7040690"/>
            <a:ext cx="2643237" cy="939143"/>
            <a:chOff x="0" y="0"/>
            <a:chExt cx="18894513" cy="6713227"/>
          </a:xfrm>
        </p:grpSpPr>
        <p:sp>
          <p:nvSpPr>
            <p:cNvPr id="49" name="Freeform 11">
              <a:extLst>
                <a:ext uri="{FF2B5EF4-FFF2-40B4-BE49-F238E27FC236}">
                  <a16:creationId xmlns:a16="http://schemas.microsoft.com/office/drawing/2014/main" id="{27547A54-C7BD-4B94-B20B-E2F05B6B3690}"/>
                </a:ext>
              </a:extLst>
            </p:cNvPr>
            <p:cNvSpPr/>
            <p:nvPr/>
          </p:nvSpPr>
          <p:spPr>
            <a:xfrm>
              <a:off x="0" y="0"/>
              <a:ext cx="18894513" cy="6713227"/>
            </a:xfrm>
            <a:custGeom>
              <a:avLst/>
              <a:gdLst/>
              <a:ahLst/>
              <a:cxnLst/>
              <a:rect l="l" t="t" r="r" b="b"/>
              <a:pathLst>
                <a:path w="18894513" h="6713227">
                  <a:moveTo>
                    <a:pt x="0" y="0"/>
                  </a:moveTo>
                  <a:lnTo>
                    <a:pt x="0" y="6713227"/>
                  </a:lnTo>
                  <a:lnTo>
                    <a:pt x="18894513" y="6713227"/>
                  </a:lnTo>
                  <a:lnTo>
                    <a:pt x="18894513" y="0"/>
                  </a:lnTo>
                  <a:lnTo>
                    <a:pt x="0" y="0"/>
                  </a:lnTo>
                  <a:close/>
                  <a:moveTo>
                    <a:pt x="18833553" y="6652267"/>
                  </a:moveTo>
                  <a:lnTo>
                    <a:pt x="59690" y="6652267"/>
                  </a:lnTo>
                  <a:lnTo>
                    <a:pt x="59690" y="59690"/>
                  </a:lnTo>
                  <a:lnTo>
                    <a:pt x="18833553" y="59690"/>
                  </a:lnTo>
                  <a:lnTo>
                    <a:pt x="18833553" y="6652267"/>
                  </a:lnTo>
                  <a:close/>
                </a:path>
              </a:pathLst>
            </a:custGeom>
            <a:ln>
              <a:solidFill>
                <a:schemeClr val="bg1">
                  <a:lumMod val="75000"/>
                </a:schemeClr>
              </a:solidFill>
            </a:ln>
          </p:spPr>
          <p:style>
            <a:lnRef idx="3">
              <a:schemeClr val="lt1"/>
            </a:lnRef>
            <a:fillRef idx="1">
              <a:schemeClr val="accent1"/>
            </a:fillRef>
            <a:effectRef idx="1">
              <a:schemeClr val="accent1"/>
            </a:effectRef>
            <a:fontRef idx="minor">
              <a:schemeClr val="lt1"/>
            </a:fontRef>
          </p:style>
        </p:sp>
      </p:grpSp>
      <p:sp>
        <p:nvSpPr>
          <p:cNvPr id="56" name="TextBox 56">
            <a:extLst>
              <a:ext uri="{FF2B5EF4-FFF2-40B4-BE49-F238E27FC236}">
                <a16:creationId xmlns:a16="http://schemas.microsoft.com/office/drawing/2014/main" id="{FA2DCEF2-029A-4E68-91FD-090B2FA131F2}"/>
              </a:ext>
            </a:extLst>
          </p:cNvPr>
          <p:cNvSpPr txBox="1"/>
          <p:nvPr/>
        </p:nvSpPr>
        <p:spPr>
          <a:xfrm>
            <a:off x="14744828" y="7079374"/>
            <a:ext cx="2066221" cy="800219"/>
          </a:xfrm>
          <a:prstGeom prst="rect">
            <a:avLst/>
          </a:prstGeom>
        </p:spPr>
        <p:txBody>
          <a:bodyPr wrap="square" lIns="0" tIns="0" rIns="0" bIns="0" rtlCol="0" anchor="t">
            <a:spAutoFit/>
          </a:bodyPr>
          <a:lstStyle/>
          <a:p>
            <a:pPr algn="ctr"/>
            <a:r>
              <a:rPr lang="en-US" sz="2800" dirty="0">
                <a:solidFill>
                  <a:schemeClr val="bg1">
                    <a:lumMod val="75000"/>
                  </a:schemeClr>
                </a:solidFill>
                <a:latin typeface="Georgia" panose="02040502050405020303" pitchFamily="18" charset="0"/>
              </a:rPr>
              <a:t> </a:t>
            </a:r>
            <a:r>
              <a:rPr lang="en-US" sz="2400" dirty="0">
                <a:solidFill>
                  <a:schemeClr val="bg1">
                    <a:lumMod val="75000"/>
                  </a:schemeClr>
                </a:solidFill>
                <a:latin typeface="Georgia" panose="02040502050405020303" pitchFamily="18" charset="0"/>
              </a:rPr>
              <a:t>Booking Successful</a:t>
            </a:r>
            <a:endParaRPr lang="en-US" sz="2800" dirty="0">
              <a:solidFill>
                <a:schemeClr val="bg1">
                  <a:lumMod val="75000"/>
                </a:schemeClr>
              </a:solidFill>
              <a:latin typeface="Georgia" panose="02040502050405020303" pitchFamily="18" charset="0"/>
            </a:endParaRPr>
          </a:p>
        </p:txBody>
      </p:sp>
      <p:sp>
        <p:nvSpPr>
          <p:cNvPr id="57" name="AutoShape 75">
            <a:extLst>
              <a:ext uri="{FF2B5EF4-FFF2-40B4-BE49-F238E27FC236}">
                <a16:creationId xmlns:a16="http://schemas.microsoft.com/office/drawing/2014/main" id="{BFF43AD0-449B-4E0A-BA33-B19A180EAE86}"/>
              </a:ext>
            </a:extLst>
          </p:cNvPr>
          <p:cNvSpPr/>
          <p:nvPr/>
        </p:nvSpPr>
        <p:spPr>
          <a:xfrm rot="5400000" flipV="1">
            <a:off x="14628789" y="5811402"/>
            <a:ext cx="2438883" cy="8935"/>
          </a:xfrm>
          <a:prstGeom prst="line">
            <a:avLst/>
          </a:prstGeom>
          <a:ln w="9525" cap="rnd">
            <a:solidFill>
              <a:srgbClr val="FFFFFF"/>
            </a:solidFill>
            <a:prstDash val="solid"/>
            <a:headEnd type="none" w="sm" len="sm"/>
            <a:tailEnd type="none" w="sm" len="sm"/>
          </a:ln>
        </p:spPr>
      </p:sp>
    </p:spTree>
    <p:extLst>
      <p:ext uri="{BB962C8B-B14F-4D97-AF65-F5344CB8AC3E}">
        <p14:creationId xmlns:p14="http://schemas.microsoft.com/office/powerpoint/2010/main" val="1694715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55" y="13384"/>
            <a:ext cx="11511523" cy="11511523"/>
          </a:xfrm>
          <a:prstGeom prst="rect">
            <a:avLst/>
          </a:prstGeom>
        </p:spPr>
      </p:pic>
      <p:sp>
        <p:nvSpPr>
          <p:cNvPr id="3" name="AutoShape 3"/>
          <p:cNvSpPr/>
          <p:nvPr/>
        </p:nvSpPr>
        <p:spPr>
          <a:xfrm>
            <a:off x="252867" y="875354"/>
            <a:ext cx="10266296" cy="8554395"/>
          </a:xfrm>
          <a:prstGeom prst="rect">
            <a:avLst/>
          </a:prstGeom>
          <a:solidFill>
            <a:srgbClr val="000000"/>
          </a:solidFill>
        </p:spPr>
        <p:txBody>
          <a:bodyPr/>
          <a:lstStyle/>
          <a:p>
            <a:endParaRPr lang="en-IN" dirty="0"/>
          </a:p>
        </p:txBody>
      </p:sp>
      <p:pic>
        <p:nvPicPr>
          <p:cNvPr id="4" name="Picture 4"/>
          <p:cNvPicPr>
            <a:picLocks noChangeAspect="1"/>
          </p:cNvPicPr>
          <p:nvPr/>
        </p:nvPicPr>
        <p:blipFill>
          <a:blip r:embed="rId4"/>
          <a:srcRect b="6158"/>
          <a:stretch>
            <a:fillRect/>
          </a:stretch>
        </p:blipFill>
        <p:spPr>
          <a:xfrm>
            <a:off x="10979927" y="0"/>
            <a:ext cx="7308073" cy="10287000"/>
          </a:xfrm>
          <a:prstGeom prst="rect">
            <a:avLst/>
          </a:prstGeom>
        </p:spPr>
      </p:pic>
      <p:grpSp>
        <p:nvGrpSpPr>
          <p:cNvPr id="5" name="Group 5"/>
          <p:cNvGrpSpPr/>
          <p:nvPr/>
        </p:nvGrpSpPr>
        <p:grpSpPr>
          <a:xfrm>
            <a:off x="1733954" y="3765544"/>
            <a:ext cx="7532723" cy="2987733"/>
            <a:chOff x="0" y="66675"/>
            <a:chExt cx="10043631" cy="3983643"/>
          </a:xfrm>
        </p:grpSpPr>
        <p:sp>
          <p:nvSpPr>
            <p:cNvPr id="6" name="TextBox 6"/>
            <p:cNvSpPr txBox="1"/>
            <p:nvPr/>
          </p:nvSpPr>
          <p:spPr>
            <a:xfrm>
              <a:off x="0" y="66675"/>
              <a:ext cx="10043631" cy="1538541"/>
            </a:xfrm>
            <a:prstGeom prst="rect">
              <a:avLst/>
            </a:prstGeom>
          </p:spPr>
          <p:txBody>
            <a:bodyPr lIns="0" tIns="0" rIns="0" bIns="0" rtlCol="0" anchor="t">
              <a:spAutoFit/>
            </a:bodyPr>
            <a:lstStyle/>
            <a:p>
              <a:pPr algn="ctr">
                <a:lnSpc>
                  <a:spcPts val="8800"/>
                </a:lnSpc>
              </a:pPr>
              <a:endParaRPr lang="en-US" sz="8000" dirty="0">
                <a:solidFill>
                  <a:srgbClr val="FFFFFF"/>
                </a:solidFill>
                <a:latin typeface="HK Grotesk Bold"/>
              </a:endParaRPr>
            </a:p>
          </p:txBody>
        </p:sp>
        <p:sp>
          <p:nvSpPr>
            <p:cNvPr id="7" name="TextBox 7"/>
            <p:cNvSpPr txBox="1"/>
            <p:nvPr/>
          </p:nvSpPr>
          <p:spPr>
            <a:xfrm>
              <a:off x="0" y="3347646"/>
              <a:ext cx="10043631" cy="702672"/>
            </a:xfrm>
            <a:prstGeom prst="rect">
              <a:avLst/>
            </a:prstGeom>
          </p:spPr>
          <p:txBody>
            <a:bodyPr lIns="0" tIns="0" rIns="0" bIns="0" rtlCol="0" anchor="t">
              <a:spAutoFit/>
            </a:bodyPr>
            <a:lstStyle/>
            <a:p>
              <a:pPr algn="ctr">
                <a:lnSpc>
                  <a:spcPts val="4160"/>
                </a:lnSpc>
              </a:pPr>
              <a:endParaRPr lang="en-US" sz="3200" dirty="0">
                <a:solidFill>
                  <a:srgbClr val="FFFFFF"/>
                </a:solidFill>
                <a:latin typeface="HK Grotesk Light"/>
              </a:endParaRPr>
            </a:p>
          </p:txBody>
        </p:sp>
      </p:grpSp>
      <p:sp>
        <p:nvSpPr>
          <p:cNvPr id="8" name="AutoShape 3">
            <a:extLst>
              <a:ext uri="{FF2B5EF4-FFF2-40B4-BE49-F238E27FC236}">
                <a16:creationId xmlns:a16="http://schemas.microsoft.com/office/drawing/2014/main" id="{B0BD3A38-2B7F-4D4A-863F-CE0C6BBD6ED0}"/>
              </a:ext>
            </a:extLst>
          </p:cNvPr>
          <p:cNvSpPr/>
          <p:nvPr/>
        </p:nvSpPr>
        <p:spPr>
          <a:xfrm>
            <a:off x="10828274" y="-7221"/>
            <a:ext cx="7479943" cy="10268895"/>
          </a:xfrm>
          <a:prstGeom prst="rect">
            <a:avLst/>
          </a:prstGeom>
          <a:solidFill>
            <a:srgbClr val="000000">
              <a:alpha val="74902"/>
            </a:srgbClr>
          </a:solidFill>
        </p:spPr>
        <p:txBody>
          <a:bodyPr/>
          <a:lstStyle/>
          <a:p>
            <a:pPr>
              <a:lnSpc>
                <a:spcPts val="2760"/>
              </a:lnSpc>
            </a:pPr>
            <a:endParaRPr lang="en-US" sz="1800" dirty="0">
              <a:solidFill>
                <a:srgbClr val="009490"/>
              </a:solidFill>
              <a:latin typeface="Gabriola" panose="04040605051002020D02" pitchFamily="82" charset="0"/>
            </a:endParaRPr>
          </a:p>
        </p:txBody>
      </p:sp>
      <p:sp>
        <p:nvSpPr>
          <p:cNvPr id="10" name="AutoShape 3">
            <a:extLst>
              <a:ext uri="{FF2B5EF4-FFF2-40B4-BE49-F238E27FC236}">
                <a16:creationId xmlns:a16="http://schemas.microsoft.com/office/drawing/2014/main" id="{F219CFF3-CB5A-4863-B1E2-563F6D9143BE}"/>
              </a:ext>
            </a:extLst>
          </p:cNvPr>
          <p:cNvSpPr/>
          <p:nvPr/>
        </p:nvSpPr>
        <p:spPr>
          <a:xfrm>
            <a:off x="0" y="-7221"/>
            <a:ext cx="18308217" cy="10294221"/>
          </a:xfrm>
          <a:prstGeom prst="rect">
            <a:avLst/>
          </a:prstGeom>
          <a:solidFill>
            <a:srgbClr val="000000"/>
          </a:solidFill>
        </p:spPr>
        <p:txBody>
          <a:bodyPr/>
          <a:lstStyle/>
          <a:p>
            <a:pPr>
              <a:lnSpc>
                <a:spcPct val="150000"/>
              </a:lnSpc>
            </a:pPr>
            <a:endParaRPr lang="en-US" sz="1050" dirty="0">
              <a:solidFill>
                <a:srgbClr val="252827"/>
              </a:solidFill>
              <a:latin typeface="Barlow Light"/>
            </a:endParaRPr>
          </a:p>
        </p:txBody>
      </p:sp>
      <p:sp>
        <p:nvSpPr>
          <p:cNvPr id="13" name="TextBox 12">
            <a:extLst>
              <a:ext uri="{FF2B5EF4-FFF2-40B4-BE49-F238E27FC236}">
                <a16:creationId xmlns:a16="http://schemas.microsoft.com/office/drawing/2014/main" id="{E3C74D88-F784-4CD6-9FDA-FA078C19DE0E}"/>
              </a:ext>
            </a:extLst>
          </p:cNvPr>
          <p:cNvSpPr txBox="1"/>
          <p:nvPr/>
        </p:nvSpPr>
        <p:spPr>
          <a:xfrm>
            <a:off x="1279978" y="623849"/>
            <a:ext cx="5486400" cy="707886"/>
          </a:xfrm>
          <a:prstGeom prst="rect">
            <a:avLst/>
          </a:prstGeom>
          <a:noFill/>
        </p:spPr>
        <p:txBody>
          <a:bodyPr wrap="square" rtlCol="0">
            <a:spAutoFit/>
          </a:bodyPr>
          <a:lstStyle/>
          <a:p>
            <a:r>
              <a:rPr lang="en-US" sz="4000" dirty="0">
                <a:solidFill>
                  <a:schemeClr val="bg1"/>
                </a:solidFill>
                <a:latin typeface="Felix Titling" panose="04060505060202020A04" pitchFamily="82" charset="0"/>
              </a:rPr>
              <a:t>HOME PAGE</a:t>
            </a:r>
            <a:endParaRPr lang="en-IN" sz="4000" dirty="0">
              <a:solidFill>
                <a:schemeClr val="bg1"/>
              </a:solidFill>
              <a:latin typeface="Felix Titling" panose="04060505060202020A04" pitchFamily="82" charset="0"/>
            </a:endParaRPr>
          </a:p>
        </p:txBody>
      </p:sp>
      <p:pic>
        <p:nvPicPr>
          <p:cNvPr id="12" name="Picture 11">
            <a:extLst>
              <a:ext uri="{FF2B5EF4-FFF2-40B4-BE49-F238E27FC236}">
                <a16:creationId xmlns:a16="http://schemas.microsoft.com/office/drawing/2014/main" id="{B14CF8F4-0E6C-44A6-A147-BEE29E0D3C3A}"/>
              </a:ext>
            </a:extLst>
          </p:cNvPr>
          <p:cNvPicPr>
            <a:picLocks noChangeAspect="1"/>
          </p:cNvPicPr>
          <p:nvPr/>
        </p:nvPicPr>
        <p:blipFill>
          <a:blip r:embed="rId5"/>
          <a:stretch>
            <a:fillRect/>
          </a:stretch>
        </p:blipFill>
        <p:spPr>
          <a:xfrm>
            <a:off x="9361534" y="5067300"/>
            <a:ext cx="8094439" cy="3886200"/>
          </a:xfrm>
          <a:prstGeom prst="rect">
            <a:avLst/>
          </a:prstGeom>
        </p:spPr>
      </p:pic>
      <p:pic>
        <p:nvPicPr>
          <p:cNvPr id="15" name="Picture 14">
            <a:extLst>
              <a:ext uri="{FF2B5EF4-FFF2-40B4-BE49-F238E27FC236}">
                <a16:creationId xmlns:a16="http://schemas.microsoft.com/office/drawing/2014/main" id="{5498C2E9-0116-4FCD-8ACF-D36F0572A7A7}"/>
              </a:ext>
            </a:extLst>
          </p:cNvPr>
          <p:cNvPicPr>
            <a:picLocks noChangeAspect="1"/>
          </p:cNvPicPr>
          <p:nvPr/>
        </p:nvPicPr>
        <p:blipFill rotWithShape="1">
          <a:blip r:embed="rId6"/>
          <a:srcRect b="2036"/>
          <a:stretch/>
        </p:blipFill>
        <p:spPr>
          <a:xfrm>
            <a:off x="775247" y="1781211"/>
            <a:ext cx="8106190" cy="3667089"/>
          </a:xfrm>
          <a:prstGeom prst="rect">
            <a:avLst/>
          </a:prstGeom>
        </p:spPr>
      </p:pic>
    </p:spTree>
    <p:extLst>
      <p:ext uri="{BB962C8B-B14F-4D97-AF65-F5344CB8AC3E}">
        <p14:creationId xmlns:p14="http://schemas.microsoft.com/office/powerpoint/2010/main" val="3795766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55" y="13384"/>
            <a:ext cx="11511523" cy="11511523"/>
          </a:xfrm>
          <a:prstGeom prst="rect">
            <a:avLst/>
          </a:prstGeom>
        </p:spPr>
      </p:pic>
      <p:sp>
        <p:nvSpPr>
          <p:cNvPr id="3" name="AutoShape 3"/>
          <p:cNvSpPr/>
          <p:nvPr/>
        </p:nvSpPr>
        <p:spPr>
          <a:xfrm>
            <a:off x="252867" y="875354"/>
            <a:ext cx="10266296" cy="8554395"/>
          </a:xfrm>
          <a:prstGeom prst="rect">
            <a:avLst/>
          </a:prstGeom>
          <a:solidFill>
            <a:srgbClr val="000000"/>
          </a:solidFill>
        </p:spPr>
        <p:txBody>
          <a:bodyPr/>
          <a:lstStyle/>
          <a:p>
            <a:endParaRPr lang="en-IN" dirty="0"/>
          </a:p>
        </p:txBody>
      </p:sp>
      <p:pic>
        <p:nvPicPr>
          <p:cNvPr id="4" name="Picture 4"/>
          <p:cNvPicPr>
            <a:picLocks noChangeAspect="1"/>
          </p:cNvPicPr>
          <p:nvPr/>
        </p:nvPicPr>
        <p:blipFill>
          <a:blip r:embed="rId4"/>
          <a:srcRect b="6158"/>
          <a:stretch>
            <a:fillRect/>
          </a:stretch>
        </p:blipFill>
        <p:spPr>
          <a:xfrm>
            <a:off x="10979927" y="0"/>
            <a:ext cx="7308073" cy="10287000"/>
          </a:xfrm>
          <a:prstGeom prst="rect">
            <a:avLst/>
          </a:prstGeom>
        </p:spPr>
      </p:pic>
      <p:grpSp>
        <p:nvGrpSpPr>
          <p:cNvPr id="5" name="Group 5"/>
          <p:cNvGrpSpPr/>
          <p:nvPr/>
        </p:nvGrpSpPr>
        <p:grpSpPr>
          <a:xfrm>
            <a:off x="1733954" y="3765544"/>
            <a:ext cx="7532723" cy="2987733"/>
            <a:chOff x="0" y="66675"/>
            <a:chExt cx="10043631" cy="3983643"/>
          </a:xfrm>
        </p:grpSpPr>
        <p:sp>
          <p:nvSpPr>
            <p:cNvPr id="6" name="TextBox 6"/>
            <p:cNvSpPr txBox="1"/>
            <p:nvPr/>
          </p:nvSpPr>
          <p:spPr>
            <a:xfrm>
              <a:off x="0" y="66675"/>
              <a:ext cx="10043631" cy="1538541"/>
            </a:xfrm>
            <a:prstGeom prst="rect">
              <a:avLst/>
            </a:prstGeom>
          </p:spPr>
          <p:txBody>
            <a:bodyPr lIns="0" tIns="0" rIns="0" bIns="0" rtlCol="0" anchor="t">
              <a:spAutoFit/>
            </a:bodyPr>
            <a:lstStyle/>
            <a:p>
              <a:pPr algn="ctr">
                <a:lnSpc>
                  <a:spcPts val="8800"/>
                </a:lnSpc>
              </a:pPr>
              <a:endParaRPr lang="en-US" sz="8000" dirty="0">
                <a:solidFill>
                  <a:srgbClr val="FFFFFF"/>
                </a:solidFill>
                <a:latin typeface="HK Grotesk Bold"/>
              </a:endParaRPr>
            </a:p>
          </p:txBody>
        </p:sp>
        <p:sp>
          <p:nvSpPr>
            <p:cNvPr id="7" name="TextBox 7"/>
            <p:cNvSpPr txBox="1"/>
            <p:nvPr/>
          </p:nvSpPr>
          <p:spPr>
            <a:xfrm>
              <a:off x="0" y="3347646"/>
              <a:ext cx="10043631" cy="702672"/>
            </a:xfrm>
            <a:prstGeom prst="rect">
              <a:avLst/>
            </a:prstGeom>
          </p:spPr>
          <p:txBody>
            <a:bodyPr lIns="0" tIns="0" rIns="0" bIns="0" rtlCol="0" anchor="t">
              <a:spAutoFit/>
            </a:bodyPr>
            <a:lstStyle/>
            <a:p>
              <a:pPr algn="ctr">
                <a:lnSpc>
                  <a:spcPts val="4160"/>
                </a:lnSpc>
              </a:pPr>
              <a:endParaRPr lang="en-US" sz="3200" dirty="0">
                <a:solidFill>
                  <a:srgbClr val="FFFFFF"/>
                </a:solidFill>
                <a:latin typeface="HK Grotesk Light"/>
              </a:endParaRPr>
            </a:p>
          </p:txBody>
        </p:sp>
      </p:grpSp>
      <p:sp>
        <p:nvSpPr>
          <p:cNvPr id="8" name="AutoShape 3">
            <a:extLst>
              <a:ext uri="{FF2B5EF4-FFF2-40B4-BE49-F238E27FC236}">
                <a16:creationId xmlns:a16="http://schemas.microsoft.com/office/drawing/2014/main" id="{B0BD3A38-2B7F-4D4A-863F-CE0C6BBD6ED0}"/>
              </a:ext>
            </a:extLst>
          </p:cNvPr>
          <p:cNvSpPr/>
          <p:nvPr/>
        </p:nvSpPr>
        <p:spPr>
          <a:xfrm>
            <a:off x="10828274" y="-7221"/>
            <a:ext cx="7479943" cy="10268895"/>
          </a:xfrm>
          <a:prstGeom prst="rect">
            <a:avLst/>
          </a:prstGeom>
          <a:solidFill>
            <a:srgbClr val="000000">
              <a:alpha val="74902"/>
            </a:srgbClr>
          </a:solidFill>
        </p:spPr>
        <p:txBody>
          <a:bodyPr/>
          <a:lstStyle/>
          <a:p>
            <a:pPr>
              <a:lnSpc>
                <a:spcPts val="2760"/>
              </a:lnSpc>
            </a:pPr>
            <a:endParaRPr lang="en-US" sz="1800" dirty="0">
              <a:solidFill>
                <a:srgbClr val="009490"/>
              </a:solidFill>
              <a:latin typeface="Gabriola" panose="04040605051002020D02" pitchFamily="82" charset="0"/>
            </a:endParaRPr>
          </a:p>
        </p:txBody>
      </p:sp>
      <p:sp>
        <p:nvSpPr>
          <p:cNvPr id="10" name="AutoShape 3">
            <a:extLst>
              <a:ext uri="{FF2B5EF4-FFF2-40B4-BE49-F238E27FC236}">
                <a16:creationId xmlns:a16="http://schemas.microsoft.com/office/drawing/2014/main" id="{F219CFF3-CB5A-4863-B1E2-563F6D9143BE}"/>
              </a:ext>
            </a:extLst>
          </p:cNvPr>
          <p:cNvSpPr/>
          <p:nvPr/>
        </p:nvSpPr>
        <p:spPr>
          <a:xfrm>
            <a:off x="0" y="-7221"/>
            <a:ext cx="18308217" cy="10294221"/>
          </a:xfrm>
          <a:prstGeom prst="rect">
            <a:avLst/>
          </a:prstGeom>
          <a:solidFill>
            <a:srgbClr val="000000"/>
          </a:solidFill>
        </p:spPr>
        <p:txBody>
          <a:bodyPr/>
          <a:lstStyle/>
          <a:p>
            <a:r>
              <a:rPr lang="en-IN" sz="1050" dirty="0">
                <a:solidFill>
                  <a:schemeClr val="bg1"/>
                </a:solidFill>
                <a:latin typeface="Felix Titling" panose="04060505060202020A04" pitchFamily="82" charset="0"/>
              </a:rPr>
              <a:t>SIGN</a:t>
            </a:r>
          </a:p>
        </p:txBody>
      </p:sp>
      <p:sp>
        <p:nvSpPr>
          <p:cNvPr id="13" name="TextBox 12">
            <a:extLst>
              <a:ext uri="{FF2B5EF4-FFF2-40B4-BE49-F238E27FC236}">
                <a16:creationId xmlns:a16="http://schemas.microsoft.com/office/drawing/2014/main" id="{E3C74D88-F784-4CD6-9FDA-FA078C19DE0E}"/>
              </a:ext>
            </a:extLst>
          </p:cNvPr>
          <p:cNvSpPr txBox="1"/>
          <p:nvPr/>
        </p:nvSpPr>
        <p:spPr>
          <a:xfrm>
            <a:off x="7620000" y="875354"/>
            <a:ext cx="5486400" cy="707886"/>
          </a:xfrm>
          <a:prstGeom prst="rect">
            <a:avLst/>
          </a:prstGeom>
          <a:noFill/>
        </p:spPr>
        <p:txBody>
          <a:bodyPr wrap="square" rtlCol="0">
            <a:spAutoFit/>
          </a:bodyPr>
          <a:lstStyle/>
          <a:p>
            <a:r>
              <a:rPr lang="en-US" sz="4000" dirty="0">
                <a:solidFill>
                  <a:schemeClr val="bg1"/>
                </a:solidFill>
                <a:latin typeface="Footlight MT Light" panose="0204060206030A020304" pitchFamily="18" charset="0"/>
              </a:rPr>
              <a:t>SIGNUP PAGE</a:t>
            </a:r>
            <a:endParaRPr lang="en-IN" sz="4000" dirty="0">
              <a:solidFill>
                <a:schemeClr val="bg1"/>
              </a:solidFill>
              <a:latin typeface="Footlight MT Light" panose="0204060206030A020304" pitchFamily="18" charset="0"/>
            </a:endParaRPr>
          </a:p>
        </p:txBody>
      </p:sp>
      <p:pic>
        <p:nvPicPr>
          <p:cNvPr id="15" name="Picture 14">
            <a:extLst>
              <a:ext uri="{FF2B5EF4-FFF2-40B4-BE49-F238E27FC236}">
                <a16:creationId xmlns:a16="http://schemas.microsoft.com/office/drawing/2014/main" id="{FB410F48-C3CE-4463-A20F-4832E2ED209B}"/>
              </a:ext>
            </a:extLst>
          </p:cNvPr>
          <p:cNvPicPr>
            <a:picLocks noChangeAspect="1"/>
          </p:cNvPicPr>
          <p:nvPr/>
        </p:nvPicPr>
        <p:blipFill>
          <a:blip r:embed="rId5"/>
          <a:stretch>
            <a:fillRect/>
          </a:stretch>
        </p:blipFill>
        <p:spPr>
          <a:xfrm>
            <a:off x="4551926" y="1974446"/>
            <a:ext cx="9175511" cy="6684188"/>
          </a:xfrm>
          <a:prstGeom prst="rect">
            <a:avLst/>
          </a:prstGeom>
          <a:ln w="12700">
            <a:solidFill>
              <a:schemeClr val="bg1"/>
            </a:solidFill>
          </a:ln>
        </p:spPr>
      </p:pic>
      <p:sp>
        <p:nvSpPr>
          <p:cNvPr id="11" name="TextBox 10">
            <a:extLst>
              <a:ext uri="{FF2B5EF4-FFF2-40B4-BE49-F238E27FC236}">
                <a16:creationId xmlns:a16="http://schemas.microsoft.com/office/drawing/2014/main" id="{A6274151-4EFB-49A7-A60E-76213BEAA0D8}"/>
              </a:ext>
            </a:extLst>
          </p:cNvPr>
          <p:cNvSpPr txBox="1"/>
          <p:nvPr/>
        </p:nvSpPr>
        <p:spPr>
          <a:xfrm>
            <a:off x="4886909" y="8983231"/>
            <a:ext cx="8229600" cy="707886"/>
          </a:xfrm>
          <a:prstGeom prst="rect">
            <a:avLst/>
          </a:prstGeom>
          <a:noFill/>
        </p:spPr>
        <p:txBody>
          <a:bodyPr wrap="square" rtlCol="0">
            <a:spAutoFit/>
          </a:bodyPr>
          <a:lstStyle/>
          <a:p>
            <a:pPr algn="ctr"/>
            <a:r>
              <a:rPr lang="en-IN" sz="2000" dirty="0">
                <a:solidFill>
                  <a:schemeClr val="bg1"/>
                </a:solidFill>
              </a:rPr>
              <a:t>Sign Up Page is to be clicked if the user hasn’t signed up earlier or if the data is not present in the database.</a:t>
            </a:r>
          </a:p>
        </p:txBody>
      </p:sp>
    </p:spTree>
    <p:extLst>
      <p:ext uri="{BB962C8B-B14F-4D97-AF65-F5344CB8AC3E}">
        <p14:creationId xmlns:p14="http://schemas.microsoft.com/office/powerpoint/2010/main" val="1460086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55" y="13384"/>
            <a:ext cx="11511523" cy="11511523"/>
          </a:xfrm>
          <a:prstGeom prst="rect">
            <a:avLst/>
          </a:prstGeom>
        </p:spPr>
      </p:pic>
      <p:sp>
        <p:nvSpPr>
          <p:cNvPr id="3" name="AutoShape 3"/>
          <p:cNvSpPr/>
          <p:nvPr/>
        </p:nvSpPr>
        <p:spPr>
          <a:xfrm>
            <a:off x="252867" y="875354"/>
            <a:ext cx="10266296" cy="8554395"/>
          </a:xfrm>
          <a:prstGeom prst="rect">
            <a:avLst/>
          </a:prstGeom>
          <a:solidFill>
            <a:srgbClr val="000000"/>
          </a:solidFill>
        </p:spPr>
        <p:txBody>
          <a:bodyPr/>
          <a:lstStyle/>
          <a:p>
            <a:endParaRPr lang="en-IN" dirty="0"/>
          </a:p>
        </p:txBody>
      </p:sp>
      <p:pic>
        <p:nvPicPr>
          <p:cNvPr id="4" name="Picture 4"/>
          <p:cNvPicPr>
            <a:picLocks noChangeAspect="1"/>
          </p:cNvPicPr>
          <p:nvPr/>
        </p:nvPicPr>
        <p:blipFill>
          <a:blip r:embed="rId4"/>
          <a:srcRect b="6158"/>
          <a:stretch>
            <a:fillRect/>
          </a:stretch>
        </p:blipFill>
        <p:spPr>
          <a:xfrm>
            <a:off x="10979927" y="0"/>
            <a:ext cx="7308073" cy="10287000"/>
          </a:xfrm>
          <a:prstGeom prst="rect">
            <a:avLst/>
          </a:prstGeom>
        </p:spPr>
      </p:pic>
      <p:grpSp>
        <p:nvGrpSpPr>
          <p:cNvPr id="5" name="Group 5"/>
          <p:cNvGrpSpPr/>
          <p:nvPr/>
        </p:nvGrpSpPr>
        <p:grpSpPr>
          <a:xfrm>
            <a:off x="1733954" y="3765544"/>
            <a:ext cx="7532723" cy="2987733"/>
            <a:chOff x="0" y="66675"/>
            <a:chExt cx="10043631" cy="3983643"/>
          </a:xfrm>
        </p:grpSpPr>
        <p:sp>
          <p:nvSpPr>
            <p:cNvPr id="6" name="TextBox 6"/>
            <p:cNvSpPr txBox="1"/>
            <p:nvPr/>
          </p:nvSpPr>
          <p:spPr>
            <a:xfrm>
              <a:off x="0" y="66675"/>
              <a:ext cx="10043631" cy="1538541"/>
            </a:xfrm>
            <a:prstGeom prst="rect">
              <a:avLst/>
            </a:prstGeom>
          </p:spPr>
          <p:txBody>
            <a:bodyPr lIns="0" tIns="0" rIns="0" bIns="0" rtlCol="0" anchor="t">
              <a:spAutoFit/>
            </a:bodyPr>
            <a:lstStyle/>
            <a:p>
              <a:pPr algn="ctr">
                <a:lnSpc>
                  <a:spcPts val="8800"/>
                </a:lnSpc>
              </a:pPr>
              <a:endParaRPr lang="en-US" sz="8000" dirty="0">
                <a:solidFill>
                  <a:srgbClr val="FFFFFF"/>
                </a:solidFill>
                <a:latin typeface="HK Grotesk Bold"/>
              </a:endParaRPr>
            </a:p>
          </p:txBody>
        </p:sp>
        <p:sp>
          <p:nvSpPr>
            <p:cNvPr id="7" name="TextBox 7"/>
            <p:cNvSpPr txBox="1"/>
            <p:nvPr/>
          </p:nvSpPr>
          <p:spPr>
            <a:xfrm>
              <a:off x="0" y="3347646"/>
              <a:ext cx="10043631" cy="702672"/>
            </a:xfrm>
            <a:prstGeom prst="rect">
              <a:avLst/>
            </a:prstGeom>
          </p:spPr>
          <p:txBody>
            <a:bodyPr lIns="0" tIns="0" rIns="0" bIns="0" rtlCol="0" anchor="t">
              <a:spAutoFit/>
            </a:bodyPr>
            <a:lstStyle/>
            <a:p>
              <a:pPr algn="ctr">
                <a:lnSpc>
                  <a:spcPts val="4160"/>
                </a:lnSpc>
              </a:pPr>
              <a:endParaRPr lang="en-US" sz="3200" dirty="0">
                <a:solidFill>
                  <a:srgbClr val="FFFFFF"/>
                </a:solidFill>
                <a:latin typeface="HK Grotesk Light"/>
              </a:endParaRPr>
            </a:p>
          </p:txBody>
        </p:sp>
      </p:grpSp>
      <p:sp>
        <p:nvSpPr>
          <p:cNvPr id="8" name="AutoShape 3">
            <a:extLst>
              <a:ext uri="{FF2B5EF4-FFF2-40B4-BE49-F238E27FC236}">
                <a16:creationId xmlns:a16="http://schemas.microsoft.com/office/drawing/2014/main" id="{B0BD3A38-2B7F-4D4A-863F-CE0C6BBD6ED0}"/>
              </a:ext>
            </a:extLst>
          </p:cNvPr>
          <p:cNvSpPr/>
          <p:nvPr/>
        </p:nvSpPr>
        <p:spPr>
          <a:xfrm>
            <a:off x="10828274" y="-7221"/>
            <a:ext cx="7479943" cy="10268895"/>
          </a:xfrm>
          <a:prstGeom prst="rect">
            <a:avLst/>
          </a:prstGeom>
          <a:solidFill>
            <a:srgbClr val="000000">
              <a:alpha val="74902"/>
            </a:srgbClr>
          </a:solidFill>
        </p:spPr>
        <p:txBody>
          <a:bodyPr/>
          <a:lstStyle/>
          <a:p>
            <a:pPr>
              <a:lnSpc>
                <a:spcPts val="2760"/>
              </a:lnSpc>
            </a:pPr>
            <a:endParaRPr lang="en-US" sz="1800" dirty="0">
              <a:solidFill>
                <a:srgbClr val="009490"/>
              </a:solidFill>
              <a:latin typeface="Gabriola" panose="04040605051002020D02" pitchFamily="82" charset="0"/>
            </a:endParaRPr>
          </a:p>
        </p:txBody>
      </p:sp>
      <p:sp>
        <p:nvSpPr>
          <p:cNvPr id="10" name="AutoShape 3">
            <a:extLst>
              <a:ext uri="{FF2B5EF4-FFF2-40B4-BE49-F238E27FC236}">
                <a16:creationId xmlns:a16="http://schemas.microsoft.com/office/drawing/2014/main" id="{F219CFF3-CB5A-4863-B1E2-563F6D9143BE}"/>
              </a:ext>
            </a:extLst>
          </p:cNvPr>
          <p:cNvSpPr/>
          <p:nvPr/>
        </p:nvSpPr>
        <p:spPr>
          <a:xfrm>
            <a:off x="0" y="-7221"/>
            <a:ext cx="18308217" cy="10294221"/>
          </a:xfrm>
          <a:prstGeom prst="rect">
            <a:avLst/>
          </a:prstGeom>
          <a:solidFill>
            <a:srgbClr val="000000"/>
          </a:solidFill>
        </p:spPr>
        <p:txBody>
          <a:bodyPr/>
          <a:lstStyle/>
          <a:p>
            <a:endParaRPr lang="en-IN" sz="1050" dirty="0">
              <a:solidFill>
                <a:schemeClr val="bg1"/>
              </a:solidFill>
              <a:latin typeface="Felix Titling" panose="04060505060202020A04" pitchFamily="82" charset="0"/>
            </a:endParaRPr>
          </a:p>
        </p:txBody>
      </p:sp>
      <p:sp>
        <p:nvSpPr>
          <p:cNvPr id="13" name="TextBox 12">
            <a:extLst>
              <a:ext uri="{FF2B5EF4-FFF2-40B4-BE49-F238E27FC236}">
                <a16:creationId xmlns:a16="http://schemas.microsoft.com/office/drawing/2014/main" id="{E3C74D88-F784-4CD6-9FDA-FA078C19DE0E}"/>
              </a:ext>
            </a:extLst>
          </p:cNvPr>
          <p:cNvSpPr txBox="1"/>
          <p:nvPr/>
        </p:nvSpPr>
        <p:spPr>
          <a:xfrm>
            <a:off x="7620000" y="875354"/>
            <a:ext cx="5486400" cy="707886"/>
          </a:xfrm>
          <a:prstGeom prst="rect">
            <a:avLst/>
          </a:prstGeom>
          <a:noFill/>
        </p:spPr>
        <p:txBody>
          <a:bodyPr wrap="square" rtlCol="0">
            <a:spAutoFit/>
          </a:bodyPr>
          <a:lstStyle/>
          <a:p>
            <a:r>
              <a:rPr lang="en-US" sz="4000" dirty="0">
                <a:solidFill>
                  <a:schemeClr val="bg1"/>
                </a:solidFill>
                <a:latin typeface="Footlight MT Light" panose="0204060206030A020304" pitchFamily="18" charset="0"/>
              </a:rPr>
              <a:t>LOGIN PAGE</a:t>
            </a:r>
            <a:endParaRPr lang="en-IN" sz="4000" dirty="0">
              <a:solidFill>
                <a:schemeClr val="bg1"/>
              </a:solidFill>
              <a:latin typeface="Footlight MT Light" panose="0204060206030A020304" pitchFamily="18" charset="0"/>
            </a:endParaRPr>
          </a:p>
        </p:txBody>
      </p:sp>
      <p:pic>
        <p:nvPicPr>
          <p:cNvPr id="11" name="Picture 10">
            <a:extLst>
              <a:ext uri="{FF2B5EF4-FFF2-40B4-BE49-F238E27FC236}">
                <a16:creationId xmlns:a16="http://schemas.microsoft.com/office/drawing/2014/main" id="{6519A25E-33B1-4CFD-952C-2E511275726E}"/>
              </a:ext>
            </a:extLst>
          </p:cNvPr>
          <p:cNvPicPr>
            <a:picLocks noChangeAspect="1"/>
          </p:cNvPicPr>
          <p:nvPr/>
        </p:nvPicPr>
        <p:blipFill>
          <a:blip r:embed="rId5"/>
          <a:stretch>
            <a:fillRect/>
          </a:stretch>
        </p:blipFill>
        <p:spPr>
          <a:xfrm>
            <a:off x="4768304" y="2123066"/>
            <a:ext cx="8771607" cy="6420294"/>
          </a:xfrm>
          <a:prstGeom prst="rect">
            <a:avLst/>
          </a:prstGeom>
          <a:ln w="12700">
            <a:solidFill>
              <a:schemeClr val="bg1"/>
            </a:solidFill>
          </a:ln>
        </p:spPr>
      </p:pic>
      <p:sp>
        <p:nvSpPr>
          <p:cNvPr id="9" name="TextBox 8">
            <a:extLst>
              <a:ext uri="{FF2B5EF4-FFF2-40B4-BE49-F238E27FC236}">
                <a16:creationId xmlns:a16="http://schemas.microsoft.com/office/drawing/2014/main" id="{0D335892-E655-4B2B-9644-A6CC07E0BC1B}"/>
              </a:ext>
            </a:extLst>
          </p:cNvPr>
          <p:cNvSpPr txBox="1"/>
          <p:nvPr/>
        </p:nvSpPr>
        <p:spPr>
          <a:xfrm>
            <a:off x="5179081" y="9012105"/>
            <a:ext cx="9404896" cy="369332"/>
          </a:xfrm>
          <a:prstGeom prst="rect">
            <a:avLst/>
          </a:prstGeom>
          <a:noFill/>
        </p:spPr>
        <p:txBody>
          <a:bodyPr wrap="square" rtlCol="0">
            <a:spAutoFit/>
          </a:bodyPr>
          <a:lstStyle/>
          <a:p>
            <a:r>
              <a:rPr lang="en-IN" dirty="0">
                <a:solidFill>
                  <a:schemeClr val="bg1"/>
                </a:solidFill>
              </a:rPr>
              <a:t>If the login is success, the page redirects to the Home page else to the </a:t>
            </a:r>
            <a:r>
              <a:rPr lang="en-IN" dirty="0" err="1">
                <a:solidFill>
                  <a:schemeClr val="bg1"/>
                </a:solidFill>
              </a:rPr>
              <a:t>SignUp</a:t>
            </a:r>
            <a:r>
              <a:rPr lang="en-IN" dirty="0">
                <a:solidFill>
                  <a:schemeClr val="bg1"/>
                </a:solidFill>
              </a:rPr>
              <a:t> page</a:t>
            </a:r>
          </a:p>
        </p:txBody>
      </p:sp>
    </p:spTree>
    <p:extLst>
      <p:ext uri="{BB962C8B-B14F-4D97-AF65-F5344CB8AC3E}">
        <p14:creationId xmlns:p14="http://schemas.microsoft.com/office/powerpoint/2010/main" val="27064896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802</TotalTime>
  <Words>438</Words>
  <Application>Microsoft Office PowerPoint</Application>
  <PresentationFormat>Custom</PresentationFormat>
  <Paragraphs>65</Paragraphs>
  <Slides>22</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22</vt:i4>
      </vt:variant>
    </vt:vector>
  </HeadingPairs>
  <TitlesOfParts>
    <vt:vector size="38" baseType="lpstr">
      <vt:lpstr>Georgia</vt:lpstr>
      <vt:lpstr>HK Grotesk Light Bold</vt:lpstr>
      <vt:lpstr>HK Grotesk Light</vt:lpstr>
      <vt:lpstr>HK Grotesk Medium Bold</vt:lpstr>
      <vt:lpstr>HK Grotesk Bold Bold</vt:lpstr>
      <vt:lpstr>Arial</vt:lpstr>
      <vt:lpstr>Castellar</vt:lpstr>
      <vt:lpstr>HK Grotesk Bold</vt:lpstr>
      <vt:lpstr>Candara Light</vt:lpstr>
      <vt:lpstr>Felix Titling</vt:lpstr>
      <vt:lpstr>Calibri</vt:lpstr>
      <vt:lpstr>Footlight MT Light</vt:lpstr>
      <vt:lpstr>Gabriola</vt:lpstr>
      <vt:lpstr>Calibri Light</vt:lpstr>
      <vt:lpstr>Barlow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Easy tricks you can do to ace your talk</dc:title>
  <dc:creator>Afrose Shahul</dc:creator>
  <cp:lastModifiedBy>himashree</cp:lastModifiedBy>
  <cp:revision>24</cp:revision>
  <dcterms:created xsi:type="dcterms:W3CDTF">2006-08-16T00:00:00Z</dcterms:created>
  <dcterms:modified xsi:type="dcterms:W3CDTF">2022-02-18T06:23:06Z</dcterms:modified>
  <dc:identifier>DAE4lpj4YmY</dc:identifier>
</cp:coreProperties>
</file>